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9" r:id="rId6"/>
    <p:sldMasterId id="214748370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Lst>
  <p:sldSz cy="5143500" cx="9144000"/>
  <p:notesSz cx="6858000" cy="9144000"/>
  <p:embeddedFontLst>
    <p:embeddedFont>
      <p:font typeface="Roboto Mono Medium"/>
      <p:regular r:id="rId38"/>
      <p:bold r:id="rId39"/>
      <p:italic r:id="rId40"/>
      <p:boldItalic r:id="rId41"/>
    </p:embeddedFont>
    <p:embeddedFont>
      <p:font typeface="Inter"/>
      <p:regular r:id="rId42"/>
      <p:bold r:id="rId43"/>
      <p:italic r:id="rId44"/>
      <p:boldItalic r:id="rId45"/>
    </p:embeddedFont>
    <p:embeddedFont>
      <p:font typeface="Poppins"/>
      <p:regular r:id="rId46"/>
      <p:bold r:id="rId47"/>
      <p:italic r:id="rId48"/>
      <p:boldItalic r:id="rId49"/>
    </p:embeddedFont>
    <p:embeddedFont>
      <p:font typeface="Roboto Mono"/>
      <p:regular r:id="rId50"/>
      <p:bold r:id="rId51"/>
      <p:italic r:id="rId52"/>
      <p:boldItalic r:id="rId53"/>
    </p:embeddedFont>
    <p:embeddedFont>
      <p:font typeface="Inter Medium"/>
      <p:regular r:id="rId54"/>
      <p:bold r:id="rId55"/>
      <p:italic r:id="rId56"/>
      <p:boldItalic r:id="rId57"/>
    </p:embeddedFont>
    <p:embeddedFont>
      <p:font typeface="Merriweather"/>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ylvie KELONKEU TCHOUM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12F89F6-4C05-4826-9BA5-35F339BE53B0}">
  <a:tblStyle styleId="{312F89F6-4C05-4826-9BA5-35F339BE53B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onoMedium-italic.fntdata"/><Relationship Id="rId42" Type="http://schemas.openxmlformats.org/officeDocument/2006/relationships/font" Target="fonts/Inter-regular.fntdata"/><Relationship Id="rId41" Type="http://schemas.openxmlformats.org/officeDocument/2006/relationships/font" Target="fonts/RobotoMonoMedium-boldItalic.fntdata"/><Relationship Id="rId44" Type="http://schemas.openxmlformats.org/officeDocument/2006/relationships/font" Target="fonts/Inter-italic.fntdata"/><Relationship Id="rId43" Type="http://schemas.openxmlformats.org/officeDocument/2006/relationships/font" Target="fonts/Inter-bold.fntdata"/><Relationship Id="rId46" Type="http://schemas.openxmlformats.org/officeDocument/2006/relationships/font" Target="fonts/Poppins-regular.fntdata"/><Relationship Id="rId45" Type="http://schemas.openxmlformats.org/officeDocument/2006/relationships/font" Target="fonts/Inter-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Poppins-italic.fntdata"/><Relationship Id="rId47" Type="http://schemas.openxmlformats.org/officeDocument/2006/relationships/font" Target="fonts/Poppins-bold.fntdata"/><Relationship Id="rId49" Type="http://schemas.openxmlformats.org/officeDocument/2006/relationships/font" Target="fonts/Poppins-bold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font" Target="fonts/RobotoMonoMedium-bold.fntdata"/><Relationship Id="rId38" Type="http://schemas.openxmlformats.org/officeDocument/2006/relationships/font" Target="fonts/RobotoMonoMedium-regular.fntdata"/><Relationship Id="rId61" Type="http://schemas.openxmlformats.org/officeDocument/2006/relationships/font" Target="fonts/Merriweather-boldItalic.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Merriweather-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Mono-bold.fntdata"/><Relationship Id="rId50" Type="http://schemas.openxmlformats.org/officeDocument/2006/relationships/font" Target="fonts/RobotoMono-regular.fntdata"/><Relationship Id="rId53" Type="http://schemas.openxmlformats.org/officeDocument/2006/relationships/font" Target="fonts/RobotoMono-boldItalic.fntdata"/><Relationship Id="rId52" Type="http://schemas.openxmlformats.org/officeDocument/2006/relationships/font" Target="fonts/RobotoMono-italic.fntdata"/><Relationship Id="rId11" Type="http://schemas.openxmlformats.org/officeDocument/2006/relationships/slide" Target="slides/slide3.xml"/><Relationship Id="rId55" Type="http://schemas.openxmlformats.org/officeDocument/2006/relationships/font" Target="fonts/InterMedium-bold.fntdata"/><Relationship Id="rId10" Type="http://schemas.openxmlformats.org/officeDocument/2006/relationships/slide" Target="slides/slide2.xml"/><Relationship Id="rId54" Type="http://schemas.openxmlformats.org/officeDocument/2006/relationships/font" Target="fonts/InterMedium-regular.fntdata"/><Relationship Id="rId13" Type="http://schemas.openxmlformats.org/officeDocument/2006/relationships/slide" Target="slides/slide5.xml"/><Relationship Id="rId57" Type="http://schemas.openxmlformats.org/officeDocument/2006/relationships/font" Target="fonts/InterMedium-boldItalic.fntdata"/><Relationship Id="rId12" Type="http://schemas.openxmlformats.org/officeDocument/2006/relationships/slide" Target="slides/slide4.xml"/><Relationship Id="rId56" Type="http://schemas.openxmlformats.org/officeDocument/2006/relationships/font" Target="fonts/InterMedium-italic.fntdata"/><Relationship Id="rId15" Type="http://schemas.openxmlformats.org/officeDocument/2006/relationships/slide" Target="slides/slide7.xml"/><Relationship Id="rId59" Type="http://schemas.openxmlformats.org/officeDocument/2006/relationships/font" Target="fonts/Merriweather-bold.fntdata"/><Relationship Id="rId14" Type="http://schemas.openxmlformats.org/officeDocument/2006/relationships/slide" Target="slides/slide6.xml"/><Relationship Id="rId58" Type="http://schemas.openxmlformats.org/officeDocument/2006/relationships/font" Target="fonts/Merriweather-regular.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1-20T11:00:38.538">
    <p:pos x="6000" y="0"/>
    <p:text>Sécurité de l’Architecture de Notre Système
La sécurité de notre système repose sur trois objectifs majeurs : sécurisation des accès et des données, expérience utilisateur fluide, et gestion efficace des opérations.
1. Accès et Protection des Données Sensibles
• Lors de la connexion, l’authentification multi-facteurs garantit que seul l'utilisateur autorisé accède au système.
• Les mots de passe sont protégés par un hachage non réversible avec Argon2, assurant qu’ils restent inutilisables même en cas de fuite.
• Des audits réguliers entre le client et le routeur (FastAPI) s’assurent de la sécurité des données échangées et de la conformité aux normes.
2. Traitement des Requêtes Utilisateurs
• Le router FastAPI réceptionne et oriente les demandes vers les services adaptés : 
permettant ainsi que Seules les requêtes valides et bien formées sont transmises aux services internes, réduisant les risques d'intrusion. 
En orientant les requêtes vers les services appropriés, le router :
• Protège les services internes : Les utilisateurs n'accèdent pas directement aux services critiques réduisant les risques d'abus ou d'exploitation.
• Réduction de la surface d'attaque 
• Minimiser des impacts d'une attaque 
• Applique le principe du moindre privilège : Les utilisateurs n’interagissent qu’avec les services qui leur sont nécessaires, limitant ainsi la surface d'attaque.
• DTO (Data Transfer Objects) : Les données échangées entre les composants sont encapsulées pour garantir leur protection.
• Repository et DAO : Les accès à la base de données passent par un repository, offrant une interaction sécurisée et organisée avec les données.
3. Sécurisation et Structuration des Données
• Chiffrement AES : Toutes les données sensibles, comme les informations clients ou les commandes, sont chiffrées avant stockage avec AES et Python Cryptography.fernet. Cela garantit que, même en cas de fuite, elles restent illisibles sans la clé de déchiff</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200464414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200464414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Sylvie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a52ef0aea7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a52ef0aea7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2004644142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2004644142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a52ef0aea7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2a52ef0aea7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a52ef0aea7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a52ef0aea7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a52ef0aea7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a52ef0aea7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a52ef0aea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a52ef0aea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2004644142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2004644142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203dfba6c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203dfba6c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Alex</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a52ef0aea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a52ef0aea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a52ef0aea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a52ef0aea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200464414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200464414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Sylvie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273253354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273253354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 </a:t>
            </a:r>
            <a:endParaRPr/>
          </a:p>
          <a:p>
            <a:pPr indent="0" lvl="0" marL="0" rtl="0" algn="l">
              <a:spcBef>
                <a:spcPts val="0"/>
              </a:spcBef>
              <a:spcAft>
                <a:spcPts val="0"/>
              </a:spcAft>
              <a:buNone/>
            </a:pPr>
            <a:r>
              <a:rPr lang="en"/>
              <a:t>Diagramme de classe permettant de </a:t>
            </a:r>
            <a:r>
              <a:rPr lang="en"/>
              <a:t>présenter</a:t>
            </a:r>
            <a:r>
              <a:rPr lang="en"/>
              <a:t> le </a:t>
            </a:r>
            <a:r>
              <a:rPr lang="en"/>
              <a:t>déférents</a:t>
            </a:r>
            <a:r>
              <a:rPr lang="en"/>
              <a:t> objet du projet </a:t>
            </a:r>
            <a:r>
              <a:rPr lang="en"/>
              <a:t>ainsi</a:t>
            </a:r>
            <a:r>
              <a:rPr lang="en"/>
              <a:t> que leurs inter-action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27540da87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27540da87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a:t>
            </a:r>
            <a:endParaRPr/>
          </a:p>
          <a:p>
            <a:pPr indent="0" lvl="0" marL="0" rtl="0" algn="l">
              <a:spcBef>
                <a:spcPts val="0"/>
              </a:spcBef>
              <a:spcAft>
                <a:spcPts val="0"/>
              </a:spcAft>
              <a:buNone/>
            </a:pPr>
            <a:r>
              <a:rPr lang="en"/>
              <a:t>Diagramme</a:t>
            </a:r>
            <a:r>
              <a:rPr lang="en"/>
              <a:t> modèle logique des données permettant de montrer les clés primaire et clés </a:t>
            </a:r>
            <a:r>
              <a:rPr lang="en"/>
              <a:t>étrangères</a:t>
            </a:r>
            <a:r>
              <a:rPr lang="en"/>
              <a:t> </a:t>
            </a:r>
            <a:endParaRPr/>
          </a:p>
          <a:p>
            <a:pPr indent="0" lvl="0" marL="0" rtl="0" algn="l">
              <a:spcBef>
                <a:spcPts val="0"/>
              </a:spcBef>
              <a:spcAft>
                <a:spcPts val="0"/>
              </a:spcAft>
              <a:buNone/>
            </a:pPr>
            <a:r>
              <a:rPr lang="en"/>
              <a:t>Exemple client = clé primaire id_Client et clé etrangère id_adresse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a52ef0aea7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a52ef0aea7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Sécurité de l’Architecture de Notre Système</a:t>
            </a:r>
            <a:endParaRPr/>
          </a:p>
          <a:p>
            <a:pPr indent="0" lvl="0" marL="0" rtl="0" algn="l">
              <a:spcBef>
                <a:spcPts val="0"/>
              </a:spcBef>
              <a:spcAft>
                <a:spcPts val="0"/>
              </a:spcAft>
              <a:buClr>
                <a:schemeClr val="dk1"/>
              </a:buClr>
              <a:buSzPts val="1100"/>
              <a:buFont typeface="Arial"/>
              <a:buNone/>
            </a:pPr>
            <a:r>
              <a:rPr lang="en"/>
              <a:t>La sécurité de notre système repose sur trois objectifs majeurs : sécurisation des accès et des données, expérience utilisateur fluide, et gestion efficace des opérations.</a:t>
            </a:r>
            <a:endParaRPr/>
          </a:p>
          <a:p>
            <a:pPr indent="0" lvl="0" marL="0" rtl="0" algn="l">
              <a:spcBef>
                <a:spcPts val="0"/>
              </a:spcBef>
              <a:spcAft>
                <a:spcPts val="0"/>
              </a:spcAft>
              <a:buClr>
                <a:schemeClr val="dk1"/>
              </a:buClr>
              <a:buSzPts val="1100"/>
              <a:buFont typeface="Arial"/>
              <a:buNone/>
            </a:pPr>
            <a:r>
              <a:rPr lang="en"/>
              <a:t>1. Accès et Protection des Données Sensibles</a:t>
            </a:r>
            <a:endParaRPr/>
          </a:p>
          <a:p>
            <a:pPr indent="0" lvl="0" marL="0" rtl="0" algn="l">
              <a:spcBef>
                <a:spcPts val="0"/>
              </a:spcBef>
              <a:spcAft>
                <a:spcPts val="0"/>
              </a:spcAft>
              <a:buClr>
                <a:schemeClr val="dk1"/>
              </a:buClr>
              <a:buSzPts val="1100"/>
              <a:buFont typeface="Arial"/>
              <a:buNone/>
            </a:pPr>
            <a:r>
              <a:rPr lang="en"/>
              <a:t>• Lors de la connexion, l’authentification multi-facteurs garantit que seul l'utilisateur autorisé accède au système.</a:t>
            </a:r>
            <a:endParaRPr/>
          </a:p>
          <a:p>
            <a:pPr indent="0" lvl="0" marL="0" rtl="0" algn="l">
              <a:spcBef>
                <a:spcPts val="0"/>
              </a:spcBef>
              <a:spcAft>
                <a:spcPts val="0"/>
              </a:spcAft>
              <a:buClr>
                <a:schemeClr val="dk1"/>
              </a:buClr>
              <a:buSzPts val="1100"/>
              <a:buFont typeface="Arial"/>
              <a:buNone/>
            </a:pPr>
            <a:r>
              <a:rPr lang="en"/>
              <a:t>• Les mots de passe sont protégés par un hachage non réversible avec Argon2, assurant qu’ils restent inutilisables même en cas de fuite.</a:t>
            </a:r>
            <a:endParaRPr/>
          </a:p>
          <a:p>
            <a:pPr indent="0" lvl="0" marL="0" rtl="0" algn="l">
              <a:spcBef>
                <a:spcPts val="0"/>
              </a:spcBef>
              <a:spcAft>
                <a:spcPts val="0"/>
              </a:spcAft>
              <a:buClr>
                <a:schemeClr val="dk1"/>
              </a:buClr>
              <a:buSzPts val="1100"/>
              <a:buFont typeface="Arial"/>
              <a:buNone/>
            </a:pPr>
            <a:r>
              <a:rPr lang="en"/>
              <a:t>• Des audits réguliers entre le client et le routeur (FastAPI) s’assurent de la sécurité des données échangées et de la conformité aux normes.</a:t>
            </a:r>
            <a:endParaRPr/>
          </a:p>
          <a:p>
            <a:pPr indent="0" lvl="0" marL="0" rtl="0" algn="l">
              <a:spcBef>
                <a:spcPts val="0"/>
              </a:spcBef>
              <a:spcAft>
                <a:spcPts val="0"/>
              </a:spcAft>
              <a:buClr>
                <a:schemeClr val="dk1"/>
              </a:buClr>
              <a:buSzPts val="1100"/>
              <a:buFont typeface="Arial"/>
              <a:buNone/>
            </a:pPr>
            <a:r>
              <a:rPr lang="en"/>
              <a:t>2. Traitement des Requêtes Utilisateurs</a:t>
            </a:r>
            <a:endParaRPr/>
          </a:p>
          <a:p>
            <a:pPr indent="0" lvl="0" marL="0" rtl="0" algn="l">
              <a:spcBef>
                <a:spcPts val="0"/>
              </a:spcBef>
              <a:spcAft>
                <a:spcPts val="0"/>
              </a:spcAft>
              <a:buClr>
                <a:schemeClr val="dk1"/>
              </a:buClr>
              <a:buSzPts val="1100"/>
              <a:buFont typeface="Arial"/>
              <a:buNone/>
            </a:pPr>
            <a:r>
              <a:rPr lang="en"/>
              <a:t>• Le router FastAPI réceptionne et oriente les demandes vers les services adaptés :</a:t>
            </a:r>
            <a:endParaRPr/>
          </a:p>
          <a:p>
            <a:pPr indent="0" lvl="0" marL="0" rtl="0" algn="l">
              <a:spcBef>
                <a:spcPts val="0"/>
              </a:spcBef>
              <a:spcAft>
                <a:spcPts val="0"/>
              </a:spcAft>
              <a:buClr>
                <a:schemeClr val="dk1"/>
              </a:buClr>
              <a:buSzPts val="1100"/>
              <a:buFont typeface="Arial"/>
              <a:buNone/>
            </a:pPr>
            <a:r>
              <a:rPr lang="en"/>
              <a:t>permettant ainsi que Seules les requêtes valides et bien formées sont transmises aux services internes, réduisant les risques d'intrusion.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En orientant les requêtes vers les services appropriés, le router :</a:t>
            </a:r>
            <a:endParaRPr/>
          </a:p>
          <a:p>
            <a:pPr indent="0" lvl="0" marL="0" rtl="0" algn="l">
              <a:spcBef>
                <a:spcPts val="0"/>
              </a:spcBef>
              <a:spcAft>
                <a:spcPts val="0"/>
              </a:spcAft>
              <a:buClr>
                <a:schemeClr val="dk1"/>
              </a:buClr>
              <a:buSzPts val="1100"/>
              <a:buFont typeface="Arial"/>
              <a:buNone/>
            </a:pPr>
            <a:r>
              <a:rPr lang="en"/>
              <a:t>• Protège les services internes : Les utilisateurs n'accèdent pas directement aux services critiques réduisant les risques d'abus ou d'exploitation.</a:t>
            </a:r>
            <a:endParaRPr/>
          </a:p>
          <a:p>
            <a:pPr indent="0" lvl="0" marL="0" rtl="0" algn="l">
              <a:spcBef>
                <a:spcPts val="0"/>
              </a:spcBef>
              <a:spcAft>
                <a:spcPts val="0"/>
              </a:spcAft>
              <a:buClr>
                <a:schemeClr val="dk1"/>
              </a:buClr>
              <a:buSzPts val="1100"/>
              <a:buFont typeface="Arial"/>
              <a:buNone/>
            </a:pPr>
            <a:r>
              <a:rPr lang="en"/>
              <a:t>• Réduction de la surface d'attaque</a:t>
            </a:r>
            <a:endParaRPr/>
          </a:p>
          <a:p>
            <a:pPr indent="0" lvl="0" marL="0" rtl="0" algn="l">
              <a:spcBef>
                <a:spcPts val="0"/>
              </a:spcBef>
              <a:spcAft>
                <a:spcPts val="0"/>
              </a:spcAft>
              <a:buClr>
                <a:schemeClr val="dk1"/>
              </a:buClr>
              <a:buSzPts val="1100"/>
              <a:buFont typeface="Arial"/>
              <a:buNone/>
            </a:pPr>
            <a:r>
              <a:rPr lang="en"/>
              <a:t>• Minimiser des impacts d'une attaque</a:t>
            </a:r>
            <a:endParaRPr/>
          </a:p>
          <a:p>
            <a:pPr indent="0" lvl="0" marL="0" rtl="0" algn="l">
              <a:spcBef>
                <a:spcPts val="0"/>
              </a:spcBef>
              <a:spcAft>
                <a:spcPts val="0"/>
              </a:spcAft>
              <a:buClr>
                <a:schemeClr val="dk1"/>
              </a:buClr>
              <a:buSzPts val="1100"/>
              <a:buFont typeface="Arial"/>
              <a:buNone/>
            </a:pPr>
            <a:r>
              <a:rPr lang="en"/>
              <a:t>• Applique le principe du moindre privilège : Les utilisateurs n’interagissent qu’avec les services qui leur sont nécessaires, limitant ainsi la surface d'attaque.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DTO (Data Transfer Objects) : Les données échangées entre les composants sont encapsulées pour garantir leur protection.</a:t>
            </a:r>
            <a:endParaRPr/>
          </a:p>
          <a:p>
            <a:pPr indent="0" lvl="0" marL="0" rtl="0" algn="l">
              <a:spcBef>
                <a:spcPts val="0"/>
              </a:spcBef>
              <a:spcAft>
                <a:spcPts val="0"/>
              </a:spcAft>
              <a:buClr>
                <a:schemeClr val="dk1"/>
              </a:buClr>
              <a:buSzPts val="1100"/>
              <a:buFont typeface="Arial"/>
              <a:buNone/>
            </a:pPr>
            <a:r>
              <a:rPr lang="en"/>
              <a:t>• Repository et DAO : Les accès à la base de données passent par un repository, offrant une interaction sécurisée et organisée avec les données.</a:t>
            </a:r>
            <a:endParaRPr/>
          </a:p>
          <a:p>
            <a:pPr indent="0" lvl="0" marL="0" rtl="0" algn="l">
              <a:spcBef>
                <a:spcPts val="0"/>
              </a:spcBef>
              <a:spcAft>
                <a:spcPts val="0"/>
              </a:spcAft>
              <a:buClr>
                <a:schemeClr val="dk1"/>
              </a:buClr>
              <a:buSzPts val="1100"/>
              <a:buFont typeface="Arial"/>
              <a:buNone/>
            </a:pPr>
            <a:r>
              <a:rPr lang="en"/>
              <a:t>3. Sécurisation et Structuration des Données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 Chiffrement AES : Toutes les données sensibles, comme les informations clients ou les commandes, sont chiffrées avant stockage avec AES et Python Cryptography.fernet. Cela garantit que, même en cas de fuite, elles restent illisibles sans la clé de déchiff</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273253354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273253354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Olivier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2004644142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32004644142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Olivier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a52ef0aea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a52ef0aea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Olivier</a:t>
            </a:r>
            <a:endParaRPr/>
          </a:p>
          <a:p>
            <a:pPr indent="0" lvl="0" marL="0" rtl="0" algn="l">
              <a:spcBef>
                <a:spcPts val="0"/>
              </a:spcBef>
              <a:spcAft>
                <a:spcPts val="0"/>
              </a:spcAft>
              <a:buNone/>
            </a:pPr>
            <a:r>
              <a:rPr lang="en"/>
              <a:t>Partie prenante</a:t>
            </a:r>
            <a:endParaRPr/>
          </a:p>
          <a:p>
            <a:pPr indent="0" lvl="0" marL="0" rtl="0" algn="l">
              <a:spcBef>
                <a:spcPts val="0"/>
              </a:spcBef>
              <a:spcAft>
                <a:spcPts val="0"/>
              </a:spcAft>
              <a:buNone/>
            </a:pPr>
            <a:r>
              <a:rPr lang="en"/>
              <a:t>Quel implication</a:t>
            </a:r>
            <a:endParaRPr/>
          </a:p>
          <a:p>
            <a:pPr indent="0" lvl="0" marL="0" rtl="0" algn="l">
              <a:spcBef>
                <a:spcPts val="0"/>
              </a:spcBef>
              <a:spcAft>
                <a:spcPts val="0"/>
              </a:spcAft>
              <a:buNone/>
            </a:pPr>
            <a:r>
              <a:rPr lang="en"/>
              <a:t>Système de répartition des tâches</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a52ef0aea7_3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a52ef0aea7_3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Olivier</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200464414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200464414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Olivier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a52ef0aea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a52ef0aea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Olivier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2004644142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2004644142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Olivier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2004644142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200464414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Sylvie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2004644142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2004644142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Sylvie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a52ef0aea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a52ef0aea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Sylvie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2004644142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2004644142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Sylvie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a52ef0aea7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a52ef0aea7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Sylvie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a52ef0aea7_3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a52ef0aea7_3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Sylvie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a52ef0aea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a52ef0aea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 layout" type="title">
  <p:cSld name="TITLE">
    <p:spTree>
      <p:nvGrpSpPr>
        <p:cNvPr id="54" name="Shape 54"/>
        <p:cNvGrpSpPr/>
        <p:nvPr/>
      </p:nvGrpSpPr>
      <p:grpSpPr>
        <a:xfrm>
          <a:off x="0" y="0"/>
          <a:ext cx="0" cy="0"/>
          <a:chOff x="0" y="0"/>
          <a:chExt cx="0" cy="0"/>
        </a:xfrm>
      </p:grpSpPr>
      <p:sp>
        <p:nvSpPr>
          <p:cNvPr id="55" name="Google Shape;55;p14"/>
          <p:cNvSpPr/>
          <p:nvPr>
            <p:ph idx="2" type="pic"/>
          </p:nvPr>
        </p:nvSpPr>
        <p:spPr>
          <a:xfrm>
            <a:off x="5034275" y="226500"/>
            <a:ext cx="3883200" cy="4690500"/>
          </a:xfrm>
          <a:prstGeom prst="rect">
            <a:avLst/>
          </a:prstGeom>
          <a:noFill/>
          <a:ln cap="flat" cmpd="sng" w="9525">
            <a:solidFill>
              <a:schemeClr val="dk1"/>
            </a:solidFill>
            <a:prstDash val="solid"/>
            <a:round/>
            <a:headEnd len="sm" w="sm" type="none"/>
            <a:tailEnd len="sm" w="sm" type="none"/>
          </a:ln>
        </p:spPr>
      </p:sp>
      <p:sp>
        <p:nvSpPr>
          <p:cNvPr id="56" name="Google Shape;56;p14"/>
          <p:cNvSpPr/>
          <p:nvPr>
            <p:ph idx="3" type="pic"/>
          </p:nvPr>
        </p:nvSpPr>
        <p:spPr>
          <a:xfrm>
            <a:off x="226525" y="2975750"/>
            <a:ext cx="4458900" cy="1941300"/>
          </a:xfrm>
          <a:prstGeom prst="rect">
            <a:avLst/>
          </a:prstGeom>
          <a:noFill/>
          <a:ln>
            <a:noFill/>
          </a:ln>
        </p:spPr>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14"/>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9" name="Google Shape;59;p14"/>
          <p:cNvSpPr txBox="1"/>
          <p:nvPr>
            <p:ph idx="4" type="title"/>
          </p:nvPr>
        </p:nvSpPr>
        <p:spPr>
          <a:xfrm>
            <a:off x="3038125"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with details">
  <p:cSld name="TITLE_1">
    <p:spTree>
      <p:nvGrpSpPr>
        <p:cNvPr id="60" name="Shape 60"/>
        <p:cNvGrpSpPr/>
        <p:nvPr/>
      </p:nvGrpSpPr>
      <p:grpSpPr>
        <a:xfrm>
          <a:off x="0" y="0"/>
          <a:ext cx="0" cy="0"/>
          <a:chOff x="0" y="0"/>
          <a:chExt cx="0" cy="0"/>
        </a:xfrm>
      </p:grpSpPr>
      <p:sp>
        <p:nvSpPr>
          <p:cNvPr id="61" name="Google Shape;61;p15"/>
          <p:cNvSpPr/>
          <p:nvPr>
            <p:ph idx="2" type="pic"/>
          </p:nvPr>
        </p:nvSpPr>
        <p:spPr>
          <a:xfrm>
            <a:off x="5034275" y="226500"/>
            <a:ext cx="3883200" cy="4690500"/>
          </a:xfrm>
          <a:prstGeom prst="rect">
            <a:avLst/>
          </a:prstGeom>
          <a:noFill/>
          <a:ln cap="flat" cmpd="sng" w="9525">
            <a:solidFill>
              <a:schemeClr val="dk1"/>
            </a:solidFill>
            <a:prstDash val="solid"/>
            <a:round/>
            <a:headEnd len="sm" w="sm" type="none"/>
            <a:tailEnd len="sm" w="sm" type="none"/>
          </a:ln>
        </p:spPr>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15"/>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4" name="Google Shape;64;p15"/>
          <p:cNvSpPr txBox="1"/>
          <p:nvPr>
            <p:ph idx="3" type="title"/>
          </p:nvPr>
        </p:nvSpPr>
        <p:spPr>
          <a:xfrm>
            <a:off x="3038125"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65" name="Google Shape;65;p15"/>
          <p:cNvSpPr txBox="1"/>
          <p:nvPr>
            <p:ph idx="4" type="title"/>
          </p:nvPr>
        </p:nvSpPr>
        <p:spPr>
          <a:xfrm>
            <a:off x="226525" y="630625"/>
            <a:ext cx="44589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6" name="Google Shape;66;p15"/>
          <p:cNvSpPr txBox="1"/>
          <p:nvPr>
            <p:ph idx="1" type="body"/>
          </p:nvPr>
        </p:nvSpPr>
        <p:spPr>
          <a:xfrm>
            <a:off x="266700" y="4099025"/>
            <a:ext cx="4458900" cy="847500"/>
          </a:xfrm>
          <a:prstGeom prst="rect">
            <a:avLst/>
          </a:prstGeom>
        </p:spPr>
        <p:txBody>
          <a:bodyPr anchorCtr="0" anchor="b" bIns="91425" lIns="91425" spcFirstLastPara="1" rIns="91425" wrap="square" tIns="91425">
            <a:noAutofit/>
          </a:bodyPr>
          <a:lstStyle>
            <a:lvl1pPr indent="-330200" lvl="0" marL="457200">
              <a:lnSpc>
                <a:spcPct val="90000"/>
              </a:lnSpc>
              <a:spcBef>
                <a:spcPts val="0"/>
              </a:spcBef>
              <a:spcAft>
                <a:spcPts val="0"/>
              </a:spcAft>
              <a:buSzPts val="1600"/>
              <a:buFont typeface="Roboto Mono"/>
              <a:buChar char="●"/>
              <a:defRPr sz="1600">
                <a:latin typeface="Roboto Mono"/>
                <a:ea typeface="Roboto Mono"/>
                <a:cs typeface="Roboto Mono"/>
                <a:sym typeface="Roboto Mono"/>
              </a:defRPr>
            </a:lvl1pPr>
            <a:lvl2pPr indent="-330200" lvl="1" marL="914400">
              <a:lnSpc>
                <a:spcPct val="90000"/>
              </a:lnSpc>
              <a:spcBef>
                <a:spcPts val="0"/>
              </a:spcBef>
              <a:spcAft>
                <a:spcPts val="0"/>
              </a:spcAft>
              <a:buSzPts val="1600"/>
              <a:buFont typeface="Roboto Mono"/>
              <a:buChar char="○"/>
              <a:defRPr sz="1600">
                <a:latin typeface="Roboto Mono"/>
                <a:ea typeface="Roboto Mono"/>
                <a:cs typeface="Roboto Mono"/>
                <a:sym typeface="Roboto Mono"/>
              </a:defRPr>
            </a:lvl2pPr>
            <a:lvl3pPr indent="-330200" lvl="2" marL="1371600">
              <a:lnSpc>
                <a:spcPct val="90000"/>
              </a:lnSpc>
              <a:spcBef>
                <a:spcPts val="0"/>
              </a:spcBef>
              <a:spcAft>
                <a:spcPts val="0"/>
              </a:spcAft>
              <a:buSzPts val="1600"/>
              <a:buFont typeface="Roboto Mono"/>
              <a:buChar char="■"/>
              <a:defRPr sz="1600">
                <a:latin typeface="Roboto Mono"/>
                <a:ea typeface="Roboto Mono"/>
                <a:cs typeface="Roboto Mono"/>
                <a:sym typeface="Roboto Mono"/>
              </a:defRPr>
            </a:lvl3pPr>
            <a:lvl4pPr indent="-330200" lvl="3" marL="1828800">
              <a:lnSpc>
                <a:spcPct val="90000"/>
              </a:lnSpc>
              <a:spcBef>
                <a:spcPts val="0"/>
              </a:spcBef>
              <a:spcAft>
                <a:spcPts val="0"/>
              </a:spcAft>
              <a:buSzPts val="1600"/>
              <a:buFont typeface="Roboto Mono"/>
              <a:buChar char="●"/>
              <a:defRPr sz="1600">
                <a:latin typeface="Roboto Mono"/>
                <a:ea typeface="Roboto Mono"/>
                <a:cs typeface="Roboto Mono"/>
                <a:sym typeface="Roboto Mono"/>
              </a:defRPr>
            </a:lvl4pPr>
            <a:lvl5pPr indent="-330200" lvl="4" marL="2286000">
              <a:lnSpc>
                <a:spcPct val="90000"/>
              </a:lnSpc>
              <a:spcBef>
                <a:spcPts val="0"/>
              </a:spcBef>
              <a:spcAft>
                <a:spcPts val="0"/>
              </a:spcAft>
              <a:buSzPts val="1600"/>
              <a:buFont typeface="Roboto Mono"/>
              <a:buChar char="○"/>
              <a:defRPr sz="1600">
                <a:latin typeface="Roboto Mono"/>
                <a:ea typeface="Roboto Mono"/>
                <a:cs typeface="Roboto Mono"/>
                <a:sym typeface="Roboto Mono"/>
              </a:defRPr>
            </a:lvl5pPr>
            <a:lvl6pPr indent="-330200" lvl="5" marL="2743200">
              <a:lnSpc>
                <a:spcPct val="90000"/>
              </a:lnSpc>
              <a:spcBef>
                <a:spcPts val="0"/>
              </a:spcBef>
              <a:spcAft>
                <a:spcPts val="0"/>
              </a:spcAft>
              <a:buSzPts val="1600"/>
              <a:buFont typeface="Roboto Mono"/>
              <a:buChar char="■"/>
              <a:defRPr sz="1600">
                <a:latin typeface="Roboto Mono"/>
                <a:ea typeface="Roboto Mono"/>
                <a:cs typeface="Roboto Mono"/>
                <a:sym typeface="Roboto Mono"/>
              </a:defRPr>
            </a:lvl6pPr>
            <a:lvl7pPr indent="-330200" lvl="6" marL="3200400">
              <a:lnSpc>
                <a:spcPct val="90000"/>
              </a:lnSpc>
              <a:spcBef>
                <a:spcPts val="0"/>
              </a:spcBef>
              <a:spcAft>
                <a:spcPts val="0"/>
              </a:spcAft>
              <a:buSzPts val="1600"/>
              <a:buFont typeface="Roboto Mono"/>
              <a:buChar char="●"/>
              <a:defRPr sz="1600">
                <a:latin typeface="Roboto Mono"/>
                <a:ea typeface="Roboto Mono"/>
                <a:cs typeface="Roboto Mono"/>
                <a:sym typeface="Roboto Mono"/>
              </a:defRPr>
            </a:lvl7pPr>
            <a:lvl8pPr indent="-330200" lvl="7" marL="3657600">
              <a:lnSpc>
                <a:spcPct val="90000"/>
              </a:lnSpc>
              <a:spcBef>
                <a:spcPts val="0"/>
              </a:spcBef>
              <a:spcAft>
                <a:spcPts val="0"/>
              </a:spcAft>
              <a:buSzPts val="1600"/>
              <a:buFont typeface="Roboto Mono"/>
              <a:buChar char="○"/>
              <a:defRPr sz="1600">
                <a:latin typeface="Roboto Mono"/>
                <a:ea typeface="Roboto Mono"/>
                <a:cs typeface="Roboto Mono"/>
                <a:sym typeface="Roboto Mono"/>
              </a:defRPr>
            </a:lvl8pPr>
            <a:lvl9pPr indent="-330200" lvl="8" marL="4114800">
              <a:lnSpc>
                <a:spcPct val="90000"/>
              </a:lnSpc>
              <a:spcBef>
                <a:spcPts val="0"/>
              </a:spcBef>
              <a:spcAft>
                <a:spcPts val="0"/>
              </a:spcAft>
              <a:buSzPts val="1600"/>
              <a:buFont typeface="Roboto Mono"/>
              <a:buChar char="■"/>
              <a:defRPr sz="1600">
                <a:latin typeface="Roboto Mono"/>
                <a:ea typeface="Roboto Mono"/>
                <a:cs typeface="Roboto Mono"/>
                <a:sym typeface="Roboto Mon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1_2">
    <p:spTree>
      <p:nvGrpSpPr>
        <p:cNvPr id="67" name="Shape 67"/>
        <p:cNvGrpSpPr/>
        <p:nvPr/>
      </p:nvGrpSpPr>
      <p:grpSpPr>
        <a:xfrm>
          <a:off x="0" y="0"/>
          <a:ext cx="0" cy="0"/>
          <a:chOff x="0" y="0"/>
          <a:chExt cx="0" cy="0"/>
        </a:xfrm>
      </p:grpSpPr>
      <p:sp>
        <p:nvSpPr>
          <p:cNvPr id="68" name="Google Shape;68;p16"/>
          <p:cNvSpPr/>
          <p:nvPr>
            <p:ph idx="2" type="pic"/>
          </p:nvPr>
        </p:nvSpPr>
        <p:spPr>
          <a:xfrm>
            <a:off x="5034275" y="226500"/>
            <a:ext cx="3883200" cy="4690500"/>
          </a:xfrm>
          <a:prstGeom prst="rect">
            <a:avLst/>
          </a:prstGeom>
          <a:noFill/>
          <a:ln cap="flat" cmpd="sng" w="9525">
            <a:solidFill>
              <a:schemeClr val="dk1"/>
            </a:solidFill>
            <a:prstDash val="solid"/>
            <a:round/>
            <a:headEnd len="sm" w="sm" type="none"/>
            <a:tailEnd len="sm" w="sm" type="none"/>
          </a:ln>
        </p:spPr>
      </p:sp>
      <p:sp>
        <p:nvSpPr>
          <p:cNvPr id="69" name="Google Shape;6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0" name="Google Shape;70;p16"/>
          <p:cNvSpPr txBox="1"/>
          <p:nvPr>
            <p:ph type="title"/>
          </p:nvPr>
        </p:nvSpPr>
        <p:spPr>
          <a:xfrm>
            <a:off x="226525" y="630625"/>
            <a:ext cx="44589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1_1">
    <p:spTree>
      <p:nvGrpSpPr>
        <p:cNvPr id="71" name="Shape 71"/>
        <p:cNvGrpSpPr/>
        <p:nvPr/>
      </p:nvGrpSpPr>
      <p:grpSpPr>
        <a:xfrm>
          <a:off x="0" y="0"/>
          <a:ext cx="0" cy="0"/>
          <a:chOff x="0" y="0"/>
          <a:chExt cx="0" cy="0"/>
        </a:xfrm>
      </p:grpSpPr>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7"/>
          <p:cNvSpPr txBox="1"/>
          <p:nvPr>
            <p:ph type="title"/>
          </p:nvPr>
        </p:nvSpPr>
        <p:spPr>
          <a:xfrm>
            <a:off x="226525" y="630625"/>
            <a:ext cx="44589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4" name="Google Shape;74;p17"/>
          <p:cNvSpPr txBox="1"/>
          <p:nvPr>
            <p:ph idx="1" type="body"/>
          </p:nvPr>
        </p:nvSpPr>
        <p:spPr>
          <a:xfrm>
            <a:off x="226525" y="2857625"/>
            <a:ext cx="4458900" cy="2088900"/>
          </a:xfrm>
          <a:prstGeom prst="rect">
            <a:avLst/>
          </a:prstGeom>
        </p:spPr>
        <p:txBody>
          <a:bodyPr anchorCtr="0" anchor="b" bIns="91425" lIns="91425" spcFirstLastPara="1" rIns="91425" wrap="square" tIns="91425">
            <a:noAutofit/>
          </a:bodyPr>
          <a:lstStyle>
            <a:lvl1pPr indent="-330200" lvl="0" marL="457200">
              <a:lnSpc>
                <a:spcPct val="90000"/>
              </a:lnSpc>
              <a:spcBef>
                <a:spcPts val="0"/>
              </a:spcBef>
              <a:spcAft>
                <a:spcPts val="0"/>
              </a:spcAft>
              <a:buSzPts val="1600"/>
              <a:buChar char="●"/>
              <a:defRPr sz="1600"/>
            </a:lvl1pPr>
            <a:lvl2pPr indent="-330200" lvl="1" marL="914400">
              <a:lnSpc>
                <a:spcPct val="90000"/>
              </a:lnSpc>
              <a:spcBef>
                <a:spcPts val="0"/>
              </a:spcBef>
              <a:spcAft>
                <a:spcPts val="0"/>
              </a:spcAft>
              <a:buSzPts val="1600"/>
              <a:buChar char="○"/>
              <a:defRPr sz="1600"/>
            </a:lvl2pPr>
            <a:lvl3pPr indent="-330200" lvl="2" marL="1371600">
              <a:lnSpc>
                <a:spcPct val="90000"/>
              </a:lnSpc>
              <a:spcBef>
                <a:spcPts val="0"/>
              </a:spcBef>
              <a:spcAft>
                <a:spcPts val="0"/>
              </a:spcAft>
              <a:buSzPts val="1600"/>
              <a:buChar char="■"/>
              <a:defRPr sz="1600"/>
            </a:lvl3pPr>
            <a:lvl4pPr indent="-330200" lvl="3" marL="1828800">
              <a:lnSpc>
                <a:spcPct val="90000"/>
              </a:lnSpc>
              <a:spcBef>
                <a:spcPts val="0"/>
              </a:spcBef>
              <a:spcAft>
                <a:spcPts val="0"/>
              </a:spcAft>
              <a:buSzPts val="1600"/>
              <a:buChar char="●"/>
              <a:defRPr sz="1600"/>
            </a:lvl4pPr>
            <a:lvl5pPr indent="-330200" lvl="4" marL="2286000">
              <a:lnSpc>
                <a:spcPct val="90000"/>
              </a:lnSpc>
              <a:spcBef>
                <a:spcPts val="0"/>
              </a:spcBef>
              <a:spcAft>
                <a:spcPts val="0"/>
              </a:spcAft>
              <a:buSzPts val="1600"/>
              <a:buChar char="○"/>
              <a:defRPr sz="1600"/>
            </a:lvl5pPr>
            <a:lvl6pPr indent="-330200" lvl="5" marL="2743200">
              <a:lnSpc>
                <a:spcPct val="90000"/>
              </a:lnSpc>
              <a:spcBef>
                <a:spcPts val="0"/>
              </a:spcBef>
              <a:spcAft>
                <a:spcPts val="0"/>
              </a:spcAft>
              <a:buSzPts val="1600"/>
              <a:buChar char="■"/>
              <a:defRPr sz="1600"/>
            </a:lvl6pPr>
            <a:lvl7pPr indent="-330200" lvl="6" marL="3200400">
              <a:lnSpc>
                <a:spcPct val="90000"/>
              </a:lnSpc>
              <a:spcBef>
                <a:spcPts val="0"/>
              </a:spcBef>
              <a:spcAft>
                <a:spcPts val="0"/>
              </a:spcAft>
              <a:buSzPts val="1600"/>
              <a:buChar char="●"/>
              <a:defRPr sz="1600"/>
            </a:lvl7pPr>
            <a:lvl8pPr indent="-330200" lvl="7" marL="3657600">
              <a:lnSpc>
                <a:spcPct val="90000"/>
              </a:lnSpc>
              <a:spcBef>
                <a:spcPts val="0"/>
              </a:spcBef>
              <a:spcAft>
                <a:spcPts val="0"/>
              </a:spcAft>
              <a:buSzPts val="1600"/>
              <a:buChar char="○"/>
              <a:defRPr sz="1600"/>
            </a:lvl8pPr>
            <a:lvl9pPr indent="-330200" lvl="8" marL="4114800">
              <a:lnSpc>
                <a:spcPct val="90000"/>
              </a:lnSpc>
              <a:spcBef>
                <a:spcPts val="0"/>
              </a:spcBef>
              <a:spcAft>
                <a:spcPts val="0"/>
              </a:spcAft>
              <a:buSzPts val="1600"/>
              <a:buChar char="■"/>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spTree>
      <p:nvGrpSpPr>
        <p:cNvPr id="75" name="Shape 75"/>
        <p:cNvGrpSpPr/>
        <p:nvPr/>
      </p:nvGrpSpPr>
      <p:grpSpPr>
        <a:xfrm>
          <a:off x="0" y="0"/>
          <a:ext cx="0" cy="0"/>
          <a:chOff x="0" y="0"/>
          <a:chExt cx="0" cy="0"/>
        </a:xfrm>
      </p:grpSpPr>
      <p:sp>
        <p:nvSpPr>
          <p:cNvPr id="76" name="Google Shape;7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18"/>
          <p:cNvSpPr txBox="1"/>
          <p:nvPr>
            <p:ph idx="1" type="body"/>
          </p:nvPr>
        </p:nvSpPr>
        <p:spPr>
          <a:xfrm>
            <a:off x="6325910" y="2621103"/>
            <a:ext cx="2612700" cy="2201100"/>
          </a:xfrm>
          <a:prstGeom prst="rect">
            <a:avLst/>
          </a:prstGeom>
        </p:spPr>
        <p:txBody>
          <a:bodyPr anchorCtr="0" anchor="ctr" bIns="91425" lIns="91425" spcFirstLastPara="1" rIns="91425" wrap="square" tIns="91425">
            <a:noAutofit/>
          </a:bodyPr>
          <a:lstStyle>
            <a:lvl1pPr indent="-330200" lvl="0" marL="457200" algn="r">
              <a:spcBef>
                <a:spcPts val="0"/>
              </a:spcBef>
              <a:spcAft>
                <a:spcPts val="0"/>
              </a:spcAft>
              <a:buSzPts val="1600"/>
              <a:buFont typeface="Inter Medium"/>
              <a:buChar char="●"/>
              <a:defRPr sz="1600">
                <a:latin typeface="Inter Medium"/>
                <a:ea typeface="Inter Medium"/>
                <a:cs typeface="Inter Medium"/>
                <a:sym typeface="Inter Medium"/>
              </a:defRPr>
            </a:lvl1pPr>
            <a:lvl2pPr indent="-330200" lvl="1" marL="914400" algn="r">
              <a:spcBef>
                <a:spcPts val="0"/>
              </a:spcBef>
              <a:spcAft>
                <a:spcPts val="0"/>
              </a:spcAft>
              <a:buSzPts val="1600"/>
              <a:buFont typeface="Inter Medium"/>
              <a:buChar char="○"/>
              <a:defRPr sz="1600">
                <a:latin typeface="Inter Medium"/>
                <a:ea typeface="Inter Medium"/>
                <a:cs typeface="Inter Medium"/>
                <a:sym typeface="Inter Medium"/>
              </a:defRPr>
            </a:lvl2pPr>
            <a:lvl3pPr indent="-330200" lvl="2" marL="1371600" algn="r">
              <a:spcBef>
                <a:spcPts val="0"/>
              </a:spcBef>
              <a:spcAft>
                <a:spcPts val="0"/>
              </a:spcAft>
              <a:buSzPts val="1600"/>
              <a:buFont typeface="Inter Medium"/>
              <a:buChar char="■"/>
              <a:defRPr sz="1600">
                <a:latin typeface="Inter Medium"/>
                <a:ea typeface="Inter Medium"/>
                <a:cs typeface="Inter Medium"/>
                <a:sym typeface="Inter Medium"/>
              </a:defRPr>
            </a:lvl3pPr>
            <a:lvl4pPr indent="-330200" lvl="3" marL="1828800" algn="r">
              <a:spcBef>
                <a:spcPts val="0"/>
              </a:spcBef>
              <a:spcAft>
                <a:spcPts val="0"/>
              </a:spcAft>
              <a:buSzPts val="1600"/>
              <a:buFont typeface="Inter Medium"/>
              <a:buChar char="●"/>
              <a:defRPr sz="1600">
                <a:latin typeface="Inter Medium"/>
                <a:ea typeface="Inter Medium"/>
                <a:cs typeface="Inter Medium"/>
                <a:sym typeface="Inter Medium"/>
              </a:defRPr>
            </a:lvl4pPr>
            <a:lvl5pPr indent="-330200" lvl="4" marL="2286000" algn="r">
              <a:spcBef>
                <a:spcPts val="0"/>
              </a:spcBef>
              <a:spcAft>
                <a:spcPts val="0"/>
              </a:spcAft>
              <a:buSzPts val="1600"/>
              <a:buFont typeface="Inter Medium"/>
              <a:buChar char="○"/>
              <a:defRPr sz="1600">
                <a:latin typeface="Inter Medium"/>
                <a:ea typeface="Inter Medium"/>
                <a:cs typeface="Inter Medium"/>
                <a:sym typeface="Inter Medium"/>
              </a:defRPr>
            </a:lvl5pPr>
            <a:lvl6pPr indent="-330200" lvl="5" marL="2743200" algn="r">
              <a:spcBef>
                <a:spcPts val="0"/>
              </a:spcBef>
              <a:spcAft>
                <a:spcPts val="0"/>
              </a:spcAft>
              <a:buSzPts val="1600"/>
              <a:buFont typeface="Inter Medium"/>
              <a:buChar char="■"/>
              <a:defRPr sz="1600">
                <a:latin typeface="Inter Medium"/>
                <a:ea typeface="Inter Medium"/>
                <a:cs typeface="Inter Medium"/>
                <a:sym typeface="Inter Medium"/>
              </a:defRPr>
            </a:lvl6pPr>
            <a:lvl7pPr indent="-330200" lvl="6" marL="3200400" algn="r">
              <a:spcBef>
                <a:spcPts val="0"/>
              </a:spcBef>
              <a:spcAft>
                <a:spcPts val="0"/>
              </a:spcAft>
              <a:buSzPts val="1600"/>
              <a:buFont typeface="Inter Medium"/>
              <a:buChar char="●"/>
              <a:defRPr sz="1600">
                <a:latin typeface="Inter Medium"/>
                <a:ea typeface="Inter Medium"/>
                <a:cs typeface="Inter Medium"/>
                <a:sym typeface="Inter Medium"/>
              </a:defRPr>
            </a:lvl7pPr>
            <a:lvl8pPr indent="-330200" lvl="7" marL="3657600" algn="r">
              <a:spcBef>
                <a:spcPts val="0"/>
              </a:spcBef>
              <a:spcAft>
                <a:spcPts val="0"/>
              </a:spcAft>
              <a:buSzPts val="1600"/>
              <a:buFont typeface="Inter Medium"/>
              <a:buChar char="○"/>
              <a:defRPr sz="1600">
                <a:latin typeface="Inter Medium"/>
                <a:ea typeface="Inter Medium"/>
                <a:cs typeface="Inter Medium"/>
                <a:sym typeface="Inter Medium"/>
              </a:defRPr>
            </a:lvl8pPr>
            <a:lvl9pPr indent="-330200" lvl="8" marL="4114800" algn="r">
              <a:spcBef>
                <a:spcPts val="0"/>
              </a:spcBef>
              <a:spcAft>
                <a:spcPts val="0"/>
              </a:spcAft>
              <a:buSzPts val="1600"/>
              <a:buFont typeface="Inter Medium"/>
              <a:buChar char="■"/>
              <a:defRPr sz="1600">
                <a:latin typeface="Inter Medium"/>
                <a:ea typeface="Inter Medium"/>
                <a:cs typeface="Inter Medium"/>
                <a:sym typeface="Inter Medium"/>
              </a:defRPr>
            </a:lvl9pPr>
          </a:lstStyle>
          <a:p/>
        </p:txBody>
      </p:sp>
      <p:sp>
        <p:nvSpPr>
          <p:cNvPr id="78" name="Google Shape;78;p18"/>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9" name="Google Shape;79;p18"/>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80" name="Google Shape;80;p18"/>
          <p:cNvSpPr txBox="1"/>
          <p:nvPr>
            <p:ph idx="3" type="body"/>
          </p:nvPr>
        </p:nvSpPr>
        <p:spPr>
          <a:xfrm>
            <a:off x="226525" y="2621103"/>
            <a:ext cx="336600" cy="2201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Font typeface="Inter Medium"/>
              <a:buChar char="●"/>
              <a:defRPr sz="1600">
                <a:latin typeface="Inter Medium"/>
                <a:ea typeface="Inter Medium"/>
                <a:cs typeface="Inter Medium"/>
                <a:sym typeface="Inter Medium"/>
              </a:defRPr>
            </a:lvl1pPr>
            <a:lvl2pPr indent="-330200" lvl="1" marL="914400">
              <a:spcBef>
                <a:spcPts val="0"/>
              </a:spcBef>
              <a:spcAft>
                <a:spcPts val="0"/>
              </a:spcAft>
              <a:buSzPts val="1600"/>
              <a:buFont typeface="Inter Medium"/>
              <a:buChar char="○"/>
              <a:defRPr sz="1600">
                <a:latin typeface="Inter Medium"/>
                <a:ea typeface="Inter Medium"/>
                <a:cs typeface="Inter Medium"/>
                <a:sym typeface="Inter Medium"/>
              </a:defRPr>
            </a:lvl2pPr>
            <a:lvl3pPr indent="-330200" lvl="2" marL="1371600">
              <a:spcBef>
                <a:spcPts val="0"/>
              </a:spcBef>
              <a:spcAft>
                <a:spcPts val="0"/>
              </a:spcAft>
              <a:buSzPts val="1600"/>
              <a:buFont typeface="Inter Medium"/>
              <a:buChar char="■"/>
              <a:defRPr sz="1600">
                <a:latin typeface="Inter Medium"/>
                <a:ea typeface="Inter Medium"/>
                <a:cs typeface="Inter Medium"/>
                <a:sym typeface="Inter Medium"/>
              </a:defRPr>
            </a:lvl3pPr>
            <a:lvl4pPr indent="-330200" lvl="3" marL="1828800">
              <a:spcBef>
                <a:spcPts val="0"/>
              </a:spcBef>
              <a:spcAft>
                <a:spcPts val="0"/>
              </a:spcAft>
              <a:buSzPts val="1600"/>
              <a:buFont typeface="Inter Medium"/>
              <a:buChar char="●"/>
              <a:defRPr sz="1600">
                <a:latin typeface="Inter Medium"/>
                <a:ea typeface="Inter Medium"/>
                <a:cs typeface="Inter Medium"/>
                <a:sym typeface="Inter Medium"/>
              </a:defRPr>
            </a:lvl4pPr>
            <a:lvl5pPr indent="-330200" lvl="4" marL="2286000">
              <a:spcBef>
                <a:spcPts val="0"/>
              </a:spcBef>
              <a:spcAft>
                <a:spcPts val="0"/>
              </a:spcAft>
              <a:buSzPts val="1600"/>
              <a:buFont typeface="Inter Medium"/>
              <a:buChar char="○"/>
              <a:defRPr sz="1600">
                <a:latin typeface="Inter Medium"/>
                <a:ea typeface="Inter Medium"/>
                <a:cs typeface="Inter Medium"/>
                <a:sym typeface="Inter Medium"/>
              </a:defRPr>
            </a:lvl5pPr>
            <a:lvl6pPr indent="-330200" lvl="5" marL="2743200">
              <a:spcBef>
                <a:spcPts val="0"/>
              </a:spcBef>
              <a:spcAft>
                <a:spcPts val="0"/>
              </a:spcAft>
              <a:buSzPts val="1600"/>
              <a:buFont typeface="Inter Medium"/>
              <a:buChar char="■"/>
              <a:defRPr sz="1600">
                <a:latin typeface="Inter Medium"/>
                <a:ea typeface="Inter Medium"/>
                <a:cs typeface="Inter Medium"/>
                <a:sym typeface="Inter Medium"/>
              </a:defRPr>
            </a:lvl6pPr>
            <a:lvl7pPr indent="-330200" lvl="6" marL="3200400">
              <a:spcBef>
                <a:spcPts val="0"/>
              </a:spcBef>
              <a:spcAft>
                <a:spcPts val="0"/>
              </a:spcAft>
              <a:buSzPts val="1600"/>
              <a:buFont typeface="Inter Medium"/>
              <a:buChar char="●"/>
              <a:defRPr sz="1600">
                <a:latin typeface="Inter Medium"/>
                <a:ea typeface="Inter Medium"/>
                <a:cs typeface="Inter Medium"/>
                <a:sym typeface="Inter Medium"/>
              </a:defRPr>
            </a:lvl7pPr>
            <a:lvl8pPr indent="-330200" lvl="7" marL="3657600">
              <a:spcBef>
                <a:spcPts val="0"/>
              </a:spcBef>
              <a:spcAft>
                <a:spcPts val="0"/>
              </a:spcAft>
              <a:buSzPts val="1600"/>
              <a:buFont typeface="Inter Medium"/>
              <a:buChar char="○"/>
              <a:defRPr sz="1600">
                <a:latin typeface="Inter Medium"/>
                <a:ea typeface="Inter Medium"/>
                <a:cs typeface="Inter Medium"/>
                <a:sym typeface="Inter Medium"/>
              </a:defRPr>
            </a:lvl8pPr>
            <a:lvl9pPr indent="-330200" lvl="8" marL="4114800">
              <a:spcBef>
                <a:spcPts val="0"/>
              </a:spcBef>
              <a:spcAft>
                <a:spcPts val="0"/>
              </a:spcAft>
              <a:buSzPts val="1600"/>
              <a:buFont typeface="Inter Medium"/>
              <a:buChar char="■"/>
              <a:defRPr sz="1600">
                <a:latin typeface="Inter Medium"/>
                <a:ea typeface="Inter Medium"/>
                <a:cs typeface="Inter Medium"/>
                <a:sym typeface="Inter Medium"/>
              </a:defRPr>
            </a:lvl9pPr>
          </a:lstStyle>
          <a:p/>
        </p:txBody>
      </p:sp>
      <p:sp>
        <p:nvSpPr>
          <p:cNvPr id="81" name="Google Shape;81;p18"/>
          <p:cNvSpPr txBox="1"/>
          <p:nvPr>
            <p:ph idx="4" type="title"/>
          </p:nvPr>
        </p:nvSpPr>
        <p:spPr>
          <a:xfrm>
            <a:off x="226525" y="571800"/>
            <a:ext cx="52614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tx">
  <p:cSld name="TITLE_AND_BODY">
    <p:bg>
      <p:bgPr>
        <a:solidFill>
          <a:schemeClr val="dk1"/>
        </a:solidFill>
      </p:bgPr>
    </p:bg>
    <p:spTree>
      <p:nvGrpSpPr>
        <p:cNvPr id="82" name="Shape 82"/>
        <p:cNvGrpSpPr/>
        <p:nvPr/>
      </p:nvGrpSpPr>
      <p:grpSpPr>
        <a:xfrm>
          <a:off x="0" y="0"/>
          <a:ext cx="0" cy="0"/>
          <a:chOff x="0" y="0"/>
          <a:chExt cx="0" cy="0"/>
        </a:xfrm>
      </p:grpSpPr>
      <p:sp>
        <p:nvSpPr>
          <p:cNvPr id="83" name="Google Shape;8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9"/>
          <p:cNvSpPr txBox="1"/>
          <p:nvPr>
            <p:ph type="title"/>
          </p:nvPr>
        </p:nvSpPr>
        <p:spPr>
          <a:xfrm>
            <a:off x="226525" y="2581610"/>
            <a:ext cx="8691000" cy="23748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7300"/>
              <a:buNone/>
              <a:defRPr sz="7300">
                <a:solidFill>
                  <a:schemeClr val="lt1"/>
                </a:solidFill>
              </a:defRPr>
            </a:lvl1pPr>
            <a:lvl2pPr lvl="1">
              <a:lnSpc>
                <a:spcPct val="80000"/>
              </a:lnSpc>
              <a:spcBef>
                <a:spcPts val="0"/>
              </a:spcBef>
              <a:spcAft>
                <a:spcPts val="0"/>
              </a:spcAft>
              <a:buSzPts val="2800"/>
              <a:buNone/>
              <a:defRPr/>
            </a:lvl2pPr>
            <a:lvl3pPr lvl="2">
              <a:lnSpc>
                <a:spcPct val="80000"/>
              </a:lnSpc>
              <a:spcBef>
                <a:spcPts val="0"/>
              </a:spcBef>
              <a:spcAft>
                <a:spcPts val="0"/>
              </a:spcAft>
              <a:buSzPts val="2800"/>
              <a:buNone/>
              <a:defRPr/>
            </a:lvl3pPr>
            <a:lvl4pPr lvl="3">
              <a:lnSpc>
                <a:spcPct val="80000"/>
              </a:lnSpc>
              <a:spcBef>
                <a:spcPts val="0"/>
              </a:spcBef>
              <a:spcAft>
                <a:spcPts val="0"/>
              </a:spcAft>
              <a:buSzPts val="2800"/>
              <a:buNone/>
              <a:defRPr/>
            </a:lvl4pPr>
            <a:lvl5pPr lvl="4">
              <a:lnSpc>
                <a:spcPct val="80000"/>
              </a:lnSpc>
              <a:spcBef>
                <a:spcPts val="0"/>
              </a:spcBef>
              <a:spcAft>
                <a:spcPts val="0"/>
              </a:spcAft>
              <a:buSzPts val="2800"/>
              <a:buNone/>
              <a:defRPr/>
            </a:lvl5pPr>
            <a:lvl6pPr lvl="5">
              <a:lnSpc>
                <a:spcPct val="80000"/>
              </a:lnSpc>
              <a:spcBef>
                <a:spcPts val="0"/>
              </a:spcBef>
              <a:spcAft>
                <a:spcPts val="0"/>
              </a:spcAft>
              <a:buSzPts val="2800"/>
              <a:buNone/>
              <a:defRPr/>
            </a:lvl6pPr>
            <a:lvl7pPr lvl="6">
              <a:lnSpc>
                <a:spcPct val="80000"/>
              </a:lnSpc>
              <a:spcBef>
                <a:spcPts val="0"/>
              </a:spcBef>
              <a:spcAft>
                <a:spcPts val="0"/>
              </a:spcAft>
              <a:buSzPts val="2800"/>
              <a:buNone/>
              <a:defRPr/>
            </a:lvl7pPr>
            <a:lvl8pPr lvl="7">
              <a:lnSpc>
                <a:spcPct val="80000"/>
              </a:lnSpc>
              <a:spcBef>
                <a:spcPts val="0"/>
              </a:spcBef>
              <a:spcAft>
                <a:spcPts val="0"/>
              </a:spcAft>
              <a:buSzPts val="2800"/>
              <a:buNone/>
              <a:defRPr/>
            </a:lvl8pPr>
            <a:lvl9pPr lvl="8">
              <a:lnSpc>
                <a:spcPct val="80000"/>
              </a:lnSpc>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AND_BODY_2">
    <p:bg>
      <p:bgPr>
        <a:solidFill>
          <a:schemeClr val="lt1"/>
        </a:solidFill>
      </p:bgPr>
    </p:bg>
    <p:spTree>
      <p:nvGrpSpPr>
        <p:cNvPr id="85" name="Shape 85"/>
        <p:cNvGrpSpPr/>
        <p:nvPr/>
      </p:nvGrpSpPr>
      <p:grpSpPr>
        <a:xfrm>
          <a:off x="0" y="0"/>
          <a:ext cx="0" cy="0"/>
          <a:chOff x="0" y="0"/>
          <a:chExt cx="0" cy="0"/>
        </a:xfrm>
      </p:grpSpPr>
      <p:sp>
        <p:nvSpPr>
          <p:cNvPr id="86" name="Google Shape;8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20"/>
          <p:cNvSpPr txBox="1"/>
          <p:nvPr>
            <p:ph type="title"/>
          </p:nvPr>
        </p:nvSpPr>
        <p:spPr>
          <a:xfrm>
            <a:off x="226525" y="248960"/>
            <a:ext cx="8691000" cy="2374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lnSpc>
                <a:spcPct val="80000"/>
              </a:lnSpc>
              <a:spcBef>
                <a:spcPts val="0"/>
              </a:spcBef>
              <a:spcAft>
                <a:spcPts val="0"/>
              </a:spcAft>
              <a:buSzPts val="2800"/>
              <a:buNone/>
              <a:defRPr/>
            </a:lvl2pPr>
            <a:lvl3pPr lvl="2">
              <a:lnSpc>
                <a:spcPct val="80000"/>
              </a:lnSpc>
              <a:spcBef>
                <a:spcPts val="0"/>
              </a:spcBef>
              <a:spcAft>
                <a:spcPts val="0"/>
              </a:spcAft>
              <a:buSzPts val="2800"/>
              <a:buNone/>
              <a:defRPr/>
            </a:lvl3pPr>
            <a:lvl4pPr lvl="3">
              <a:lnSpc>
                <a:spcPct val="80000"/>
              </a:lnSpc>
              <a:spcBef>
                <a:spcPts val="0"/>
              </a:spcBef>
              <a:spcAft>
                <a:spcPts val="0"/>
              </a:spcAft>
              <a:buSzPts val="2800"/>
              <a:buNone/>
              <a:defRPr/>
            </a:lvl4pPr>
            <a:lvl5pPr lvl="4">
              <a:lnSpc>
                <a:spcPct val="80000"/>
              </a:lnSpc>
              <a:spcBef>
                <a:spcPts val="0"/>
              </a:spcBef>
              <a:spcAft>
                <a:spcPts val="0"/>
              </a:spcAft>
              <a:buSzPts val="2800"/>
              <a:buNone/>
              <a:defRPr/>
            </a:lvl5pPr>
            <a:lvl6pPr lvl="5">
              <a:lnSpc>
                <a:spcPct val="80000"/>
              </a:lnSpc>
              <a:spcBef>
                <a:spcPts val="0"/>
              </a:spcBef>
              <a:spcAft>
                <a:spcPts val="0"/>
              </a:spcAft>
              <a:buSzPts val="2800"/>
              <a:buNone/>
              <a:defRPr/>
            </a:lvl6pPr>
            <a:lvl7pPr lvl="6">
              <a:lnSpc>
                <a:spcPct val="80000"/>
              </a:lnSpc>
              <a:spcBef>
                <a:spcPts val="0"/>
              </a:spcBef>
              <a:spcAft>
                <a:spcPts val="0"/>
              </a:spcAft>
              <a:buSzPts val="2800"/>
              <a:buNone/>
              <a:defRPr/>
            </a:lvl7pPr>
            <a:lvl8pPr lvl="7">
              <a:lnSpc>
                <a:spcPct val="80000"/>
              </a:lnSpc>
              <a:spcBef>
                <a:spcPts val="0"/>
              </a:spcBef>
              <a:spcAft>
                <a:spcPts val="0"/>
              </a:spcAft>
              <a:buSzPts val="2800"/>
              <a:buNone/>
              <a:defRPr/>
            </a:lvl8pPr>
            <a:lvl9pPr lvl="8">
              <a:lnSpc>
                <a:spcPct val="80000"/>
              </a:lnSpc>
              <a:spcBef>
                <a:spcPts val="0"/>
              </a:spcBef>
              <a:spcAft>
                <a:spcPts val="0"/>
              </a:spcAft>
              <a:buSzPts val="2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p:cSld name="TITLE_AND_BODY_1">
    <p:bg>
      <p:bgPr>
        <a:solidFill>
          <a:schemeClr val="dk1"/>
        </a:solidFill>
      </p:bgPr>
    </p:bg>
    <p:spTree>
      <p:nvGrpSpPr>
        <p:cNvPr id="88" name="Shape 88"/>
        <p:cNvGrpSpPr/>
        <p:nvPr/>
      </p:nvGrpSpPr>
      <p:grpSpPr>
        <a:xfrm>
          <a:off x="0" y="0"/>
          <a:ext cx="0" cy="0"/>
          <a:chOff x="0" y="0"/>
          <a:chExt cx="0" cy="0"/>
        </a:xfrm>
      </p:grpSpPr>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0" name="Google Shape;90;p21"/>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
              <a:buNone/>
              <a:defRPr b="0" sz="6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91" name="Google Shape;91;p21"/>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92" name="Google Shape;92;p21"/>
          <p:cNvSpPr txBox="1"/>
          <p:nvPr>
            <p:ph idx="1" type="body"/>
          </p:nvPr>
        </p:nvSpPr>
        <p:spPr>
          <a:xfrm>
            <a:off x="246325" y="2591450"/>
            <a:ext cx="758700" cy="23649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
        <p:nvSpPr>
          <p:cNvPr id="93" name="Google Shape;93;p21"/>
          <p:cNvSpPr txBox="1"/>
          <p:nvPr>
            <p:ph idx="3" type="body"/>
          </p:nvPr>
        </p:nvSpPr>
        <p:spPr>
          <a:xfrm>
            <a:off x="1077200" y="2591450"/>
            <a:ext cx="7804500" cy="23649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Clr>
                <a:schemeClr val="lt1"/>
              </a:buClr>
              <a:buSzPts val="2900"/>
              <a:buFont typeface="Roboto Mono Medium"/>
              <a:buChar char="●"/>
              <a:defRPr sz="2900">
                <a:solidFill>
                  <a:schemeClr val="lt1"/>
                </a:solidFill>
                <a:latin typeface="Roboto Mono Medium"/>
                <a:ea typeface="Roboto Mono Medium"/>
                <a:cs typeface="Roboto Mono Medium"/>
                <a:sym typeface="Roboto Mono Medium"/>
              </a:defRPr>
            </a:lvl1pPr>
            <a:lvl2pPr indent="-412750" lvl="1" marL="914400">
              <a:lnSpc>
                <a:spcPct val="90000"/>
              </a:lnSpc>
              <a:spcBef>
                <a:spcPts val="0"/>
              </a:spcBef>
              <a:spcAft>
                <a:spcPts val="0"/>
              </a:spcAft>
              <a:buClr>
                <a:schemeClr val="lt1"/>
              </a:buClr>
              <a:buSzPts val="2900"/>
              <a:buFont typeface="Roboto Mono Medium"/>
              <a:buChar char="○"/>
              <a:defRPr sz="2900">
                <a:solidFill>
                  <a:schemeClr val="lt1"/>
                </a:solidFill>
                <a:latin typeface="Roboto Mono Medium"/>
                <a:ea typeface="Roboto Mono Medium"/>
                <a:cs typeface="Roboto Mono Medium"/>
                <a:sym typeface="Roboto Mono Medium"/>
              </a:defRPr>
            </a:lvl2pPr>
            <a:lvl3pPr indent="-412750" lvl="2" marL="1371600">
              <a:lnSpc>
                <a:spcPct val="90000"/>
              </a:lnSpc>
              <a:spcBef>
                <a:spcPts val="0"/>
              </a:spcBef>
              <a:spcAft>
                <a:spcPts val="0"/>
              </a:spcAft>
              <a:buClr>
                <a:schemeClr val="lt1"/>
              </a:buClr>
              <a:buSzPts val="2900"/>
              <a:buFont typeface="Roboto Mono Medium"/>
              <a:buChar char="■"/>
              <a:defRPr sz="2900">
                <a:solidFill>
                  <a:schemeClr val="lt1"/>
                </a:solidFill>
                <a:latin typeface="Roboto Mono Medium"/>
                <a:ea typeface="Roboto Mono Medium"/>
                <a:cs typeface="Roboto Mono Medium"/>
                <a:sym typeface="Roboto Mono Medium"/>
              </a:defRPr>
            </a:lvl3pPr>
            <a:lvl4pPr indent="-412750" lvl="3" marL="1828800">
              <a:lnSpc>
                <a:spcPct val="90000"/>
              </a:lnSpc>
              <a:spcBef>
                <a:spcPts val="0"/>
              </a:spcBef>
              <a:spcAft>
                <a:spcPts val="0"/>
              </a:spcAft>
              <a:buClr>
                <a:schemeClr val="lt1"/>
              </a:buClr>
              <a:buSzPts val="2900"/>
              <a:buFont typeface="Roboto Mono Medium"/>
              <a:buChar char="●"/>
              <a:defRPr sz="2900">
                <a:solidFill>
                  <a:schemeClr val="lt1"/>
                </a:solidFill>
                <a:latin typeface="Roboto Mono Medium"/>
                <a:ea typeface="Roboto Mono Medium"/>
                <a:cs typeface="Roboto Mono Medium"/>
                <a:sym typeface="Roboto Mono Medium"/>
              </a:defRPr>
            </a:lvl4pPr>
            <a:lvl5pPr indent="-412750" lvl="4" marL="2286000">
              <a:lnSpc>
                <a:spcPct val="90000"/>
              </a:lnSpc>
              <a:spcBef>
                <a:spcPts val="0"/>
              </a:spcBef>
              <a:spcAft>
                <a:spcPts val="0"/>
              </a:spcAft>
              <a:buClr>
                <a:schemeClr val="lt1"/>
              </a:buClr>
              <a:buSzPts val="2900"/>
              <a:buFont typeface="Roboto Mono Medium"/>
              <a:buChar char="○"/>
              <a:defRPr sz="2900">
                <a:solidFill>
                  <a:schemeClr val="lt1"/>
                </a:solidFill>
                <a:latin typeface="Roboto Mono Medium"/>
                <a:ea typeface="Roboto Mono Medium"/>
                <a:cs typeface="Roboto Mono Medium"/>
                <a:sym typeface="Roboto Mono Medium"/>
              </a:defRPr>
            </a:lvl5pPr>
            <a:lvl6pPr indent="-412750" lvl="5" marL="2743200">
              <a:lnSpc>
                <a:spcPct val="90000"/>
              </a:lnSpc>
              <a:spcBef>
                <a:spcPts val="0"/>
              </a:spcBef>
              <a:spcAft>
                <a:spcPts val="0"/>
              </a:spcAft>
              <a:buClr>
                <a:schemeClr val="lt1"/>
              </a:buClr>
              <a:buSzPts val="2900"/>
              <a:buFont typeface="Roboto Mono Medium"/>
              <a:buChar char="■"/>
              <a:defRPr sz="2900">
                <a:solidFill>
                  <a:schemeClr val="lt1"/>
                </a:solidFill>
                <a:latin typeface="Roboto Mono Medium"/>
                <a:ea typeface="Roboto Mono Medium"/>
                <a:cs typeface="Roboto Mono Medium"/>
                <a:sym typeface="Roboto Mono Medium"/>
              </a:defRPr>
            </a:lvl6pPr>
            <a:lvl7pPr indent="-412750" lvl="6" marL="3200400">
              <a:lnSpc>
                <a:spcPct val="90000"/>
              </a:lnSpc>
              <a:spcBef>
                <a:spcPts val="0"/>
              </a:spcBef>
              <a:spcAft>
                <a:spcPts val="0"/>
              </a:spcAft>
              <a:buClr>
                <a:schemeClr val="lt1"/>
              </a:buClr>
              <a:buSzPts val="2900"/>
              <a:buFont typeface="Roboto Mono Medium"/>
              <a:buChar char="●"/>
              <a:defRPr sz="2900">
                <a:solidFill>
                  <a:schemeClr val="lt1"/>
                </a:solidFill>
                <a:latin typeface="Roboto Mono Medium"/>
                <a:ea typeface="Roboto Mono Medium"/>
                <a:cs typeface="Roboto Mono Medium"/>
                <a:sym typeface="Roboto Mono Medium"/>
              </a:defRPr>
            </a:lvl7pPr>
            <a:lvl8pPr indent="-412750" lvl="7" marL="3657600">
              <a:lnSpc>
                <a:spcPct val="90000"/>
              </a:lnSpc>
              <a:spcBef>
                <a:spcPts val="0"/>
              </a:spcBef>
              <a:spcAft>
                <a:spcPts val="0"/>
              </a:spcAft>
              <a:buClr>
                <a:schemeClr val="lt1"/>
              </a:buClr>
              <a:buSzPts val="2900"/>
              <a:buFont typeface="Roboto Mono Medium"/>
              <a:buChar char="○"/>
              <a:defRPr sz="2900">
                <a:solidFill>
                  <a:schemeClr val="lt1"/>
                </a:solidFill>
                <a:latin typeface="Roboto Mono Medium"/>
                <a:ea typeface="Roboto Mono Medium"/>
                <a:cs typeface="Roboto Mono Medium"/>
                <a:sym typeface="Roboto Mono Medium"/>
              </a:defRPr>
            </a:lvl8pPr>
            <a:lvl9pPr indent="-412750" lvl="8" marL="4114800">
              <a:lnSpc>
                <a:spcPct val="90000"/>
              </a:lnSpc>
              <a:spcBef>
                <a:spcPts val="0"/>
              </a:spcBef>
              <a:spcAft>
                <a:spcPts val="0"/>
              </a:spcAft>
              <a:buClr>
                <a:schemeClr val="lt1"/>
              </a:buClr>
              <a:buSzPts val="2900"/>
              <a:buFont typeface="Roboto Mono Medium"/>
              <a:buChar char="■"/>
              <a:defRPr sz="2900">
                <a:solidFill>
                  <a:schemeClr val="lt1"/>
                </a:solidFill>
                <a:latin typeface="Roboto Mono Medium"/>
                <a:ea typeface="Roboto Mono Medium"/>
                <a:cs typeface="Roboto Mono Medium"/>
                <a:sym typeface="Roboto Mono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hree storyboards" type="twoColTx">
  <p:cSld name="TITLE_AND_TWO_COLUMNS">
    <p:bg>
      <p:bgPr>
        <a:solidFill>
          <a:schemeClr val="dk1"/>
        </a:solidFill>
      </p:bgPr>
    </p:bg>
    <p:spTree>
      <p:nvGrpSpPr>
        <p:cNvPr id="94" name="Shape 94"/>
        <p:cNvGrpSpPr/>
        <p:nvPr/>
      </p:nvGrpSpPr>
      <p:grpSpPr>
        <a:xfrm>
          <a:off x="0" y="0"/>
          <a:ext cx="0" cy="0"/>
          <a:chOff x="0" y="0"/>
          <a:chExt cx="0" cy="0"/>
        </a:xfrm>
      </p:grpSpPr>
      <p:sp>
        <p:nvSpPr>
          <p:cNvPr id="95" name="Google Shape;95;p22"/>
          <p:cNvSpPr/>
          <p:nvPr>
            <p:ph idx="2" type="pic"/>
          </p:nvPr>
        </p:nvSpPr>
        <p:spPr>
          <a:xfrm>
            <a:off x="-5225" y="709575"/>
            <a:ext cx="3048600" cy="2805300"/>
          </a:xfrm>
          <a:prstGeom prst="rect">
            <a:avLst/>
          </a:prstGeom>
          <a:noFill/>
          <a:ln>
            <a:noFill/>
          </a:ln>
        </p:spPr>
      </p:sp>
      <p:sp>
        <p:nvSpPr>
          <p:cNvPr id="96" name="Google Shape;96;p22"/>
          <p:cNvSpPr txBox="1"/>
          <p:nvPr>
            <p:ph type="title"/>
          </p:nvPr>
        </p:nvSpPr>
        <p:spPr>
          <a:xfrm>
            <a:off x="156950" y="363269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p:txBody>
      </p:sp>
      <p:sp>
        <p:nvSpPr>
          <p:cNvPr id="97" name="Google Shape;97;p22"/>
          <p:cNvSpPr txBox="1"/>
          <p:nvPr>
            <p:ph idx="1" type="body"/>
          </p:nvPr>
        </p:nvSpPr>
        <p:spPr>
          <a:xfrm>
            <a:off x="156950" y="4133503"/>
            <a:ext cx="27267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98" name="Google Shape;9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22"/>
          <p:cNvSpPr txBox="1"/>
          <p:nvPr>
            <p:ph idx="3" type="title"/>
          </p:nvPr>
        </p:nvSpPr>
        <p:spPr>
          <a:xfrm>
            <a:off x="3208650" y="363269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p:txBody>
      </p:sp>
      <p:sp>
        <p:nvSpPr>
          <p:cNvPr id="100" name="Google Shape;100;p22"/>
          <p:cNvSpPr txBox="1"/>
          <p:nvPr>
            <p:ph idx="4" type="body"/>
          </p:nvPr>
        </p:nvSpPr>
        <p:spPr>
          <a:xfrm>
            <a:off x="3208650" y="4133503"/>
            <a:ext cx="27267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101" name="Google Shape;101;p22"/>
          <p:cNvSpPr txBox="1"/>
          <p:nvPr>
            <p:ph idx="5" type="title"/>
          </p:nvPr>
        </p:nvSpPr>
        <p:spPr>
          <a:xfrm>
            <a:off x="6268950" y="363269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p:txBody>
      </p:sp>
      <p:sp>
        <p:nvSpPr>
          <p:cNvPr id="102" name="Google Shape;102;p22"/>
          <p:cNvSpPr txBox="1"/>
          <p:nvPr>
            <p:ph idx="6" type="body"/>
          </p:nvPr>
        </p:nvSpPr>
        <p:spPr>
          <a:xfrm>
            <a:off x="6268950" y="4133503"/>
            <a:ext cx="27267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103" name="Google Shape;103;p22"/>
          <p:cNvSpPr/>
          <p:nvPr>
            <p:ph idx="7" type="pic"/>
          </p:nvPr>
        </p:nvSpPr>
        <p:spPr>
          <a:xfrm>
            <a:off x="3053763" y="709575"/>
            <a:ext cx="3031800" cy="2805300"/>
          </a:xfrm>
          <a:prstGeom prst="rect">
            <a:avLst/>
          </a:prstGeom>
          <a:noFill/>
          <a:ln>
            <a:noFill/>
          </a:ln>
        </p:spPr>
      </p:sp>
      <p:sp>
        <p:nvSpPr>
          <p:cNvPr id="104" name="Google Shape;104;p22"/>
          <p:cNvSpPr/>
          <p:nvPr>
            <p:ph idx="8" type="pic"/>
          </p:nvPr>
        </p:nvSpPr>
        <p:spPr>
          <a:xfrm>
            <a:off x="6095475" y="709575"/>
            <a:ext cx="3048600" cy="2805300"/>
          </a:xfrm>
          <a:prstGeom prst="rect">
            <a:avLst/>
          </a:prstGeom>
          <a:noFill/>
          <a:ln>
            <a:noFill/>
          </a:ln>
        </p:spPr>
      </p:sp>
      <p:cxnSp>
        <p:nvCxnSpPr>
          <p:cNvPr id="105" name="Google Shape;105;p22"/>
          <p:cNvCxnSpPr/>
          <p:nvPr/>
        </p:nvCxnSpPr>
        <p:spPr>
          <a:xfrm>
            <a:off x="3048525" y="703650"/>
            <a:ext cx="0" cy="4448700"/>
          </a:xfrm>
          <a:prstGeom prst="straightConnector1">
            <a:avLst/>
          </a:prstGeom>
          <a:noFill/>
          <a:ln cap="flat" cmpd="sng" w="9525">
            <a:solidFill>
              <a:schemeClr val="lt1"/>
            </a:solidFill>
            <a:prstDash val="solid"/>
            <a:round/>
            <a:headEnd len="med" w="med" type="none"/>
            <a:tailEnd len="med" w="med" type="none"/>
          </a:ln>
        </p:spPr>
      </p:cxnSp>
      <p:cxnSp>
        <p:nvCxnSpPr>
          <p:cNvPr id="106" name="Google Shape;106;p22"/>
          <p:cNvCxnSpPr/>
          <p:nvPr/>
        </p:nvCxnSpPr>
        <p:spPr>
          <a:xfrm>
            <a:off x="6090575" y="703650"/>
            <a:ext cx="0" cy="4448700"/>
          </a:xfrm>
          <a:prstGeom prst="straightConnector1">
            <a:avLst/>
          </a:prstGeom>
          <a:noFill/>
          <a:ln cap="flat" cmpd="sng" w="9525">
            <a:solidFill>
              <a:schemeClr val="lt1"/>
            </a:solidFill>
            <a:prstDash val="solid"/>
            <a:round/>
            <a:headEnd len="med" w="med" type="none"/>
            <a:tailEnd len="med" w="med" type="none"/>
          </a:ln>
        </p:spPr>
      </p:cxnSp>
      <p:cxnSp>
        <p:nvCxnSpPr>
          <p:cNvPr id="107" name="Google Shape;107;p22"/>
          <p:cNvCxnSpPr/>
          <p:nvPr/>
        </p:nvCxnSpPr>
        <p:spPr>
          <a:xfrm rot="10800000">
            <a:off x="0" y="3520200"/>
            <a:ext cx="9152400" cy="0"/>
          </a:xfrm>
          <a:prstGeom prst="straightConnector1">
            <a:avLst/>
          </a:prstGeom>
          <a:noFill/>
          <a:ln cap="flat" cmpd="sng" w="9525">
            <a:solidFill>
              <a:schemeClr val="lt1"/>
            </a:solidFill>
            <a:prstDash val="solid"/>
            <a:round/>
            <a:headEnd len="med" w="med" type="none"/>
            <a:tailEnd len="med" w="med" type="none"/>
          </a:ln>
        </p:spPr>
      </p:cxnSp>
      <p:cxnSp>
        <p:nvCxnSpPr>
          <p:cNvPr id="108" name="Google Shape;108;p22"/>
          <p:cNvCxnSpPr/>
          <p:nvPr/>
        </p:nvCxnSpPr>
        <p:spPr>
          <a:xfrm rot="10800000">
            <a:off x="0" y="704725"/>
            <a:ext cx="9152400" cy="0"/>
          </a:xfrm>
          <a:prstGeom prst="straightConnector1">
            <a:avLst/>
          </a:prstGeom>
          <a:noFill/>
          <a:ln cap="flat" cmpd="sng" w="9525">
            <a:solidFill>
              <a:schemeClr val="lt1"/>
            </a:solidFill>
            <a:prstDash val="solid"/>
            <a:round/>
            <a:headEnd len="med" w="med" type="none"/>
            <a:tailEnd len="med" w="med" type="none"/>
          </a:ln>
        </p:spPr>
      </p:cxnSp>
      <p:sp>
        <p:nvSpPr>
          <p:cNvPr id="109" name="Google Shape;109;p22"/>
          <p:cNvSpPr txBox="1"/>
          <p:nvPr>
            <p:ph idx="9" type="title"/>
          </p:nvPr>
        </p:nvSpPr>
        <p:spPr>
          <a:xfrm>
            <a:off x="322275" y="116625"/>
            <a:ext cx="8494800" cy="393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TITLE_AND_TWO_COLUMNS_1">
    <p:bg>
      <p:bgPr>
        <a:solidFill>
          <a:schemeClr val="dk1"/>
        </a:solidFill>
      </p:bgPr>
    </p:bg>
    <p:spTree>
      <p:nvGrpSpPr>
        <p:cNvPr id="110" name="Shape 110"/>
        <p:cNvGrpSpPr/>
        <p:nvPr/>
      </p:nvGrpSpPr>
      <p:grpSpPr>
        <a:xfrm>
          <a:off x="0" y="0"/>
          <a:ext cx="0" cy="0"/>
          <a:chOff x="0" y="0"/>
          <a:chExt cx="0" cy="0"/>
        </a:xfrm>
      </p:grpSpPr>
      <p:sp>
        <p:nvSpPr>
          <p:cNvPr id="111" name="Google Shape;111;p23"/>
          <p:cNvSpPr/>
          <p:nvPr>
            <p:ph idx="2" type="pic"/>
          </p:nvPr>
        </p:nvSpPr>
        <p:spPr>
          <a:xfrm>
            <a:off x="-5225" y="709575"/>
            <a:ext cx="3048600" cy="1468500"/>
          </a:xfrm>
          <a:prstGeom prst="rect">
            <a:avLst/>
          </a:prstGeom>
          <a:noFill/>
          <a:ln>
            <a:noFill/>
          </a:ln>
        </p:spPr>
      </p:sp>
      <p:sp>
        <p:nvSpPr>
          <p:cNvPr id="112" name="Google Shape;112;p23"/>
          <p:cNvSpPr/>
          <p:nvPr>
            <p:ph idx="3" type="pic"/>
          </p:nvPr>
        </p:nvSpPr>
        <p:spPr>
          <a:xfrm>
            <a:off x="3053763" y="709575"/>
            <a:ext cx="3031800" cy="1468500"/>
          </a:xfrm>
          <a:prstGeom prst="rect">
            <a:avLst/>
          </a:prstGeom>
          <a:noFill/>
          <a:ln>
            <a:noFill/>
          </a:ln>
        </p:spPr>
      </p:sp>
      <p:sp>
        <p:nvSpPr>
          <p:cNvPr id="113" name="Google Shape;113;p23"/>
          <p:cNvSpPr/>
          <p:nvPr>
            <p:ph idx="4" type="pic"/>
          </p:nvPr>
        </p:nvSpPr>
        <p:spPr>
          <a:xfrm>
            <a:off x="6095475" y="709575"/>
            <a:ext cx="3048600" cy="1468500"/>
          </a:xfrm>
          <a:prstGeom prst="rect">
            <a:avLst/>
          </a:prstGeom>
          <a:noFill/>
          <a:ln>
            <a:noFill/>
          </a:ln>
        </p:spPr>
      </p:sp>
      <p:cxnSp>
        <p:nvCxnSpPr>
          <p:cNvPr id="114" name="Google Shape;114;p23"/>
          <p:cNvCxnSpPr/>
          <p:nvPr/>
        </p:nvCxnSpPr>
        <p:spPr>
          <a:xfrm rot="10800000">
            <a:off x="0" y="704725"/>
            <a:ext cx="9152400" cy="0"/>
          </a:xfrm>
          <a:prstGeom prst="straightConnector1">
            <a:avLst/>
          </a:prstGeom>
          <a:noFill/>
          <a:ln cap="flat" cmpd="sng" w="9525">
            <a:solidFill>
              <a:schemeClr val="lt1"/>
            </a:solidFill>
            <a:prstDash val="solid"/>
            <a:round/>
            <a:headEnd len="med" w="med" type="none"/>
            <a:tailEnd len="med" w="med" type="none"/>
          </a:ln>
        </p:spPr>
      </p:cxnSp>
      <p:sp>
        <p:nvSpPr>
          <p:cNvPr id="115" name="Google Shape;115;p23"/>
          <p:cNvSpPr txBox="1"/>
          <p:nvPr>
            <p:ph type="title"/>
          </p:nvPr>
        </p:nvSpPr>
        <p:spPr>
          <a:xfrm>
            <a:off x="322275" y="116625"/>
            <a:ext cx="8494800" cy="393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6" name="Google Shape;116;p23"/>
          <p:cNvSpPr/>
          <p:nvPr>
            <p:ph idx="5" type="pic"/>
          </p:nvPr>
        </p:nvSpPr>
        <p:spPr>
          <a:xfrm>
            <a:off x="-4975" y="2192221"/>
            <a:ext cx="3048600" cy="1468500"/>
          </a:xfrm>
          <a:prstGeom prst="rect">
            <a:avLst/>
          </a:prstGeom>
          <a:noFill/>
          <a:ln>
            <a:noFill/>
          </a:ln>
        </p:spPr>
      </p:sp>
      <p:sp>
        <p:nvSpPr>
          <p:cNvPr id="117" name="Google Shape;117;p23"/>
          <p:cNvSpPr/>
          <p:nvPr>
            <p:ph idx="6" type="pic"/>
          </p:nvPr>
        </p:nvSpPr>
        <p:spPr>
          <a:xfrm>
            <a:off x="3054013" y="2192221"/>
            <a:ext cx="3031800" cy="1468500"/>
          </a:xfrm>
          <a:prstGeom prst="rect">
            <a:avLst/>
          </a:prstGeom>
          <a:noFill/>
          <a:ln>
            <a:noFill/>
          </a:ln>
        </p:spPr>
      </p:sp>
      <p:sp>
        <p:nvSpPr>
          <p:cNvPr id="118" name="Google Shape;118;p23"/>
          <p:cNvSpPr/>
          <p:nvPr>
            <p:ph idx="7" type="pic"/>
          </p:nvPr>
        </p:nvSpPr>
        <p:spPr>
          <a:xfrm>
            <a:off x="6095725" y="2192221"/>
            <a:ext cx="3048600" cy="1468500"/>
          </a:xfrm>
          <a:prstGeom prst="rect">
            <a:avLst/>
          </a:prstGeom>
          <a:noFill/>
          <a:ln>
            <a:noFill/>
          </a:ln>
        </p:spPr>
      </p:sp>
      <p:sp>
        <p:nvSpPr>
          <p:cNvPr id="119" name="Google Shape;119;p23"/>
          <p:cNvSpPr/>
          <p:nvPr>
            <p:ph idx="8" type="pic"/>
          </p:nvPr>
        </p:nvSpPr>
        <p:spPr>
          <a:xfrm>
            <a:off x="-4975" y="3674873"/>
            <a:ext cx="3048600" cy="1468500"/>
          </a:xfrm>
          <a:prstGeom prst="rect">
            <a:avLst/>
          </a:prstGeom>
          <a:noFill/>
          <a:ln>
            <a:noFill/>
          </a:ln>
        </p:spPr>
      </p:sp>
      <p:sp>
        <p:nvSpPr>
          <p:cNvPr id="120" name="Google Shape;120;p23"/>
          <p:cNvSpPr/>
          <p:nvPr>
            <p:ph idx="9" type="pic"/>
          </p:nvPr>
        </p:nvSpPr>
        <p:spPr>
          <a:xfrm>
            <a:off x="3054013" y="3674873"/>
            <a:ext cx="3031800" cy="1468500"/>
          </a:xfrm>
          <a:prstGeom prst="rect">
            <a:avLst/>
          </a:prstGeom>
          <a:noFill/>
          <a:ln>
            <a:noFill/>
          </a:ln>
        </p:spPr>
      </p:sp>
      <p:sp>
        <p:nvSpPr>
          <p:cNvPr id="121" name="Google Shape;121;p23"/>
          <p:cNvSpPr/>
          <p:nvPr>
            <p:ph idx="13" type="pic"/>
          </p:nvPr>
        </p:nvSpPr>
        <p:spPr>
          <a:xfrm>
            <a:off x="6095725" y="3674873"/>
            <a:ext cx="3048600" cy="1468500"/>
          </a:xfrm>
          <a:prstGeom prst="rect">
            <a:avLst/>
          </a:prstGeom>
          <a:noFill/>
          <a:ln>
            <a:noFill/>
          </a:ln>
        </p:spPr>
      </p:sp>
      <p:sp>
        <p:nvSpPr>
          <p:cNvPr id="122" name="Google Shape;122;p2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type="titleOnly">
  <p:cSld name="TITLE_ONLY">
    <p:spTree>
      <p:nvGrpSpPr>
        <p:cNvPr id="123" name="Shape 123"/>
        <p:cNvGrpSpPr/>
        <p:nvPr/>
      </p:nvGrpSpPr>
      <p:grpSpPr>
        <a:xfrm>
          <a:off x="0" y="0"/>
          <a:ext cx="0" cy="0"/>
          <a:chOff x="0" y="0"/>
          <a:chExt cx="0" cy="0"/>
        </a:xfrm>
      </p:grpSpPr>
      <p:sp>
        <p:nvSpPr>
          <p:cNvPr id="124" name="Google Shape;12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5" name="Google Shape;125;p24"/>
          <p:cNvSpPr txBox="1"/>
          <p:nvPr>
            <p:ph idx="1" type="body"/>
          </p:nvPr>
        </p:nvSpPr>
        <p:spPr>
          <a:xfrm>
            <a:off x="226525" y="2995441"/>
            <a:ext cx="8673000" cy="19311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SzPts val="2900"/>
              <a:buFont typeface="Roboto Mono Medium"/>
              <a:buChar char="●"/>
              <a:defRPr sz="2900">
                <a:latin typeface="Roboto Mono Medium"/>
                <a:ea typeface="Roboto Mono Medium"/>
                <a:cs typeface="Roboto Mono Medium"/>
                <a:sym typeface="Roboto Mono Medium"/>
              </a:defRPr>
            </a:lvl1pPr>
            <a:lvl2pPr indent="-412750" lvl="1" marL="914400">
              <a:lnSpc>
                <a:spcPct val="90000"/>
              </a:lnSpc>
              <a:spcBef>
                <a:spcPts val="0"/>
              </a:spcBef>
              <a:spcAft>
                <a:spcPts val="0"/>
              </a:spcAft>
              <a:buSzPts val="2900"/>
              <a:buFont typeface="Roboto Mono Medium"/>
              <a:buChar char="○"/>
              <a:defRPr sz="2900">
                <a:latin typeface="Roboto Mono Medium"/>
                <a:ea typeface="Roboto Mono Medium"/>
                <a:cs typeface="Roboto Mono Medium"/>
                <a:sym typeface="Roboto Mono Medium"/>
              </a:defRPr>
            </a:lvl2pPr>
            <a:lvl3pPr indent="-412750" lvl="2" marL="1371600">
              <a:lnSpc>
                <a:spcPct val="90000"/>
              </a:lnSpc>
              <a:spcBef>
                <a:spcPts val="0"/>
              </a:spcBef>
              <a:spcAft>
                <a:spcPts val="0"/>
              </a:spcAft>
              <a:buSzPts val="2900"/>
              <a:buFont typeface="Roboto Mono Medium"/>
              <a:buChar char="■"/>
              <a:defRPr sz="2900">
                <a:latin typeface="Roboto Mono Medium"/>
                <a:ea typeface="Roboto Mono Medium"/>
                <a:cs typeface="Roboto Mono Medium"/>
                <a:sym typeface="Roboto Mono Medium"/>
              </a:defRPr>
            </a:lvl3pPr>
            <a:lvl4pPr indent="-412750" lvl="3" marL="1828800">
              <a:lnSpc>
                <a:spcPct val="90000"/>
              </a:lnSpc>
              <a:spcBef>
                <a:spcPts val="0"/>
              </a:spcBef>
              <a:spcAft>
                <a:spcPts val="0"/>
              </a:spcAft>
              <a:buSzPts val="2900"/>
              <a:buFont typeface="Roboto Mono Medium"/>
              <a:buChar char="●"/>
              <a:defRPr sz="2900">
                <a:latin typeface="Roboto Mono Medium"/>
                <a:ea typeface="Roboto Mono Medium"/>
                <a:cs typeface="Roboto Mono Medium"/>
                <a:sym typeface="Roboto Mono Medium"/>
              </a:defRPr>
            </a:lvl4pPr>
            <a:lvl5pPr indent="-412750" lvl="4" marL="2286000">
              <a:lnSpc>
                <a:spcPct val="90000"/>
              </a:lnSpc>
              <a:spcBef>
                <a:spcPts val="0"/>
              </a:spcBef>
              <a:spcAft>
                <a:spcPts val="0"/>
              </a:spcAft>
              <a:buSzPts val="2900"/>
              <a:buFont typeface="Roboto Mono Medium"/>
              <a:buChar char="○"/>
              <a:defRPr sz="2900">
                <a:latin typeface="Roboto Mono Medium"/>
                <a:ea typeface="Roboto Mono Medium"/>
                <a:cs typeface="Roboto Mono Medium"/>
                <a:sym typeface="Roboto Mono Medium"/>
              </a:defRPr>
            </a:lvl5pPr>
            <a:lvl6pPr indent="-412750" lvl="5" marL="2743200">
              <a:lnSpc>
                <a:spcPct val="90000"/>
              </a:lnSpc>
              <a:spcBef>
                <a:spcPts val="0"/>
              </a:spcBef>
              <a:spcAft>
                <a:spcPts val="0"/>
              </a:spcAft>
              <a:buSzPts val="2900"/>
              <a:buFont typeface="Roboto Mono Medium"/>
              <a:buChar char="■"/>
              <a:defRPr sz="2900">
                <a:latin typeface="Roboto Mono Medium"/>
                <a:ea typeface="Roboto Mono Medium"/>
                <a:cs typeface="Roboto Mono Medium"/>
                <a:sym typeface="Roboto Mono Medium"/>
              </a:defRPr>
            </a:lvl6pPr>
            <a:lvl7pPr indent="-412750" lvl="6" marL="3200400">
              <a:lnSpc>
                <a:spcPct val="90000"/>
              </a:lnSpc>
              <a:spcBef>
                <a:spcPts val="0"/>
              </a:spcBef>
              <a:spcAft>
                <a:spcPts val="0"/>
              </a:spcAft>
              <a:buSzPts val="2900"/>
              <a:buFont typeface="Roboto Mono Medium"/>
              <a:buChar char="●"/>
              <a:defRPr sz="2900">
                <a:latin typeface="Roboto Mono Medium"/>
                <a:ea typeface="Roboto Mono Medium"/>
                <a:cs typeface="Roboto Mono Medium"/>
                <a:sym typeface="Roboto Mono Medium"/>
              </a:defRPr>
            </a:lvl7pPr>
            <a:lvl8pPr indent="-412750" lvl="7" marL="3657600">
              <a:lnSpc>
                <a:spcPct val="90000"/>
              </a:lnSpc>
              <a:spcBef>
                <a:spcPts val="0"/>
              </a:spcBef>
              <a:spcAft>
                <a:spcPts val="0"/>
              </a:spcAft>
              <a:buSzPts val="2900"/>
              <a:buFont typeface="Roboto Mono Medium"/>
              <a:buChar char="○"/>
              <a:defRPr sz="2900">
                <a:latin typeface="Roboto Mono Medium"/>
                <a:ea typeface="Roboto Mono Medium"/>
                <a:cs typeface="Roboto Mono Medium"/>
                <a:sym typeface="Roboto Mono Medium"/>
              </a:defRPr>
            </a:lvl8pPr>
            <a:lvl9pPr indent="-412750" lvl="8" marL="4114800">
              <a:lnSpc>
                <a:spcPct val="90000"/>
              </a:lnSpc>
              <a:spcBef>
                <a:spcPts val="0"/>
              </a:spcBef>
              <a:spcAft>
                <a:spcPts val="0"/>
              </a:spcAft>
              <a:buSzPts val="2900"/>
              <a:buFont typeface="Roboto Mono Medium"/>
              <a:buChar char="■"/>
              <a:defRPr sz="2900">
                <a:latin typeface="Roboto Mono Medium"/>
                <a:ea typeface="Roboto Mono Medium"/>
                <a:cs typeface="Roboto Mono Medium"/>
                <a:sym typeface="Roboto Mono Medium"/>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main point">
  <p:cSld name="TITLE_ONLY_1">
    <p:bg>
      <p:bgPr>
        <a:solidFill>
          <a:schemeClr val="dk1"/>
        </a:solidFill>
      </p:bgPr>
    </p:bg>
    <p:spTree>
      <p:nvGrpSpPr>
        <p:cNvPr id="126" name="Shape 126"/>
        <p:cNvGrpSpPr/>
        <p:nvPr/>
      </p:nvGrpSpPr>
      <p:grpSpPr>
        <a:xfrm>
          <a:off x="0" y="0"/>
          <a:ext cx="0" cy="0"/>
          <a:chOff x="0" y="0"/>
          <a:chExt cx="0" cy="0"/>
        </a:xfrm>
      </p:grpSpPr>
      <p:sp>
        <p:nvSpPr>
          <p:cNvPr id="127" name="Google Shape;12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25"/>
          <p:cNvSpPr txBox="1"/>
          <p:nvPr>
            <p:ph idx="1" type="body"/>
          </p:nvPr>
        </p:nvSpPr>
        <p:spPr>
          <a:xfrm>
            <a:off x="226525" y="2995441"/>
            <a:ext cx="8673000" cy="19311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ONE_COLUMN_TEXT">
    <p:bg>
      <p:bgPr>
        <a:solidFill>
          <a:schemeClr val="dk1"/>
        </a:solidFill>
      </p:bgPr>
    </p:bg>
    <p:spTree>
      <p:nvGrpSpPr>
        <p:cNvPr id="129" name="Shape 129"/>
        <p:cNvGrpSpPr/>
        <p:nvPr/>
      </p:nvGrpSpPr>
      <p:grpSpPr>
        <a:xfrm>
          <a:off x="0" y="0"/>
          <a:ext cx="0" cy="0"/>
          <a:chOff x="0" y="0"/>
          <a:chExt cx="0" cy="0"/>
        </a:xfrm>
      </p:grpSpPr>
      <p:sp>
        <p:nvSpPr>
          <p:cNvPr id="130" name="Google Shape;130;p26"/>
          <p:cNvSpPr/>
          <p:nvPr>
            <p:ph idx="2" type="pic"/>
          </p:nvPr>
        </p:nvSpPr>
        <p:spPr>
          <a:xfrm>
            <a:off x="4576350" y="0"/>
            <a:ext cx="4567500" cy="5153700"/>
          </a:xfrm>
          <a:prstGeom prst="rect">
            <a:avLst/>
          </a:prstGeom>
          <a:noFill/>
          <a:ln cap="flat" cmpd="sng" w="9525">
            <a:solidFill>
              <a:schemeClr val="lt1"/>
            </a:solidFill>
            <a:prstDash val="solid"/>
            <a:round/>
            <a:headEnd len="sm" w="sm" type="none"/>
            <a:tailEnd len="sm" w="sm" type="none"/>
          </a:ln>
        </p:spPr>
      </p:sp>
      <p:sp>
        <p:nvSpPr>
          <p:cNvPr id="131" name="Google Shape;131;p26"/>
          <p:cNvSpPr txBox="1"/>
          <p:nvPr>
            <p:ph idx="1" type="body"/>
          </p:nvPr>
        </p:nvSpPr>
        <p:spPr>
          <a:xfrm>
            <a:off x="226525" y="2080439"/>
            <a:ext cx="4119000" cy="16788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chemeClr val="lt1"/>
              </a:buClr>
              <a:buSzPts val="1600"/>
              <a:buChar char="●"/>
              <a:defRPr sz="1600">
                <a:solidFill>
                  <a:schemeClr val="lt1"/>
                </a:solidFill>
              </a:defRPr>
            </a:lvl1pPr>
            <a:lvl2pPr indent="-330200" lvl="1" marL="914400">
              <a:spcBef>
                <a:spcPts val="0"/>
              </a:spcBef>
              <a:spcAft>
                <a:spcPts val="0"/>
              </a:spcAft>
              <a:buClr>
                <a:schemeClr val="lt1"/>
              </a:buClr>
              <a:buSzPts val="1600"/>
              <a:buChar char="○"/>
              <a:defRPr sz="1600">
                <a:solidFill>
                  <a:schemeClr val="lt1"/>
                </a:solidFill>
              </a:defRPr>
            </a:lvl2pPr>
            <a:lvl3pPr indent="-330200" lvl="2" marL="1371600">
              <a:spcBef>
                <a:spcPts val="0"/>
              </a:spcBef>
              <a:spcAft>
                <a:spcPts val="0"/>
              </a:spcAft>
              <a:buClr>
                <a:schemeClr val="lt1"/>
              </a:buClr>
              <a:buSzPts val="1600"/>
              <a:buChar char="■"/>
              <a:defRPr sz="1600">
                <a:solidFill>
                  <a:schemeClr val="lt1"/>
                </a:solidFill>
              </a:defRPr>
            </a:lvl3pPr>
            <a:lvl4pPr indent="-330200" lvl="3" marL="1828800">
              <a:spcBef>
                <a:spcPts val="0"/>
              </a:spcBef>
              <a:spcAft>
                <a:spcPts val="0"/>
              </a:spcAft>
              <a:buClr>
                <a:schemeClr val="lt1"/>
              </a:buClr>
              <a:buSzPts val="1600"/>
              <a:buChar char="●"/>
              <a:defRPr sz="1600">
                <a:solidFill>
                  <a:schemeClr val="lt1"/>
                </a:solidFill>
              </a:defRPr>
            </a:lvl4pPr>
            <a:lvl5pPr indent="-330200" lvl="4" marL="2286000">
              <a:spcBef>
                <a:spcPts val="0"/>
              </a:spcBef>
              <a:spcAft>
                <a:spcPts val="0"/>
              </a:spcAft>
              <a:buClr>
                <a:schemeClr val="lt1"/>
              </a:buClr>
              <a:buSzPts val="1600"/>
              <a:buChar char="○"/>
              <a:defRPr sz="1600">
                <a:solidFill>
                  <a:schemeClr val="lt1"/>
                </a:solidFill>
              </a:defRPr>
            </a:lvl5pPr>
            <a:lvl6pPr indent="-330200" lvl="5" marL="2743200">
              <a:spcBef>
                <a:spcPts val="0"/>
              </a:spcBef>
              <a:spcAft>
                <a:spcPts val="0"/>
              </a:spcAft>
              <a:buClr>
                <a:schemeClr val="lt1"/>
              </a:buClr>
              <a:buSzPts val="1600"/>
              <a:buChar char="■"/>
              <a:defRPr sz="1600">
                <a:solidFill>
                  <a:schemeClr val="lt1"/>
                </a:solidFill>
              </a:defRPr>
            </a:lvl6pPr>
            <a:lvl7pPr indent="-330200" lvl="6" marL="3200400">
              <a:spcBef>
                <a:spcPts val="0"/>
              </a:spcBef>
              <a:spcAft>
                <a:spcPts val="0"/>
              </a:spcAft>
              <a:buClr>
                <a:schemeClr val="lt1"/>
              </a:buClr>
              <a:buSzPts val="1600"/>
              <a:buChar char="●"/>
              <a:defRPr sz="1600">
                <a:solidFill>
                  <a:schemeClr val="lt1"/>
                </a:solidFill>
              </a:defRPr>
            </a:lvl7pPr>
            <a:lvl8pPr indent="-330200" lvl="7" marL="3657600">
              <a:spcBef>
                <a:spcPts val="0"/>
              </a:spcBef>
              <a:spcAft>
                <a:spcPts val="0"/>
              </a:spcAft>
              <a:buClr>
                <a:schemeClr val="lt1"/>
              </a:buClr>
              <a:buSzPts val="1600"/>
              <a:buChar char="○"/>
              <a:defRPr sz="1600">
                <a:solidFill>
                  <a:schemeClr val="lt1"/>
                </a:solidFill>
              </a:defRPr>
            </a:lvl8pPr>
            <a:lvl9pPr indent="-330200" lvl="8" marL="4114800">
              <a:spcBef>
                <a:spcPts val="0"/>
              </a:spcBef>
              <a:spcAft>
                <a:spcPts val="0"/>
              </a:spcAft>
              <a:buClr>
                <a:schemeClr val="lt1"/>
              </a:buClr>
              <a:buSzPts val="1600"/>
              <a:buChar char="■"/>
              <a:defRPr sz="1600">
                <a:solidFill>
                  <a:schemeClr val="lt1"/>
                </a:solidFill>
              </a:defRPr>
            </a:lvl9pPr>
          </a:lstStyle>
          <a:p/>
        </p:txBody>
      </p:sp>
      <p:sp>
        <p:nvSpPr>
          <p:cNvPr id="132" name="Google Shape;13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3" name="Google Shape;133;p26"/>
          <p:cNvSpPr txBox="1"/>
          <p:nvPr>
            <p:ph type="title"/>
          </p:nvPr>
        </p:nvSpPr>
        <p:spPr>
          <a:xfrm>
            <a:off x="226525" y="127109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2500"/>
              <a:buNone/>
              <a:defRPr sz="2500">
                <a:solidFill>
                  <a:schemeClr val="lt1"/>
                </a:solidFill>
              </a:defRPr>
            </a:lvl1pPr>
            <a:lvl2pPr lvl="1">
              <a:lnSpc>
                <a:spcPct val="80000"/>
              </a:lnSpc>
              <a:spcBef>
                <a:spcPts val="0"/>
              </a:spcBef>
              <a:spcAft>
                <a:spcPts val="0"/>
              </a:spcAft>
              <a:buClr>
                <a:schemeClr val="lt1"/>
              </a:buClr>
              <a:buSzPts val="2500"/>
              <a:buNone/>
              <a:defRPr sz="2500">
                <a:solidFill>
                  <a:schemeClr val="lt1"/>
                </a:solidFill>
              </a:defRPr>
            </a:lvl2pPr>
            <a:lvl3pPr lvl="2">
              <a:lnSpc>
                <a:spcPct val="80000"/>
              </a:lnSpc>
              <a:spcBef>
                <a:spcPts val="0"/>
              </a:spcBef>
              <a:spcAft>
                <a:spcPts val="0"/>
              </a:spcAft>
              <a:buClr>
                <a:schemeClr val="lt1"/>
              </a:buClr>
              <a:buSzPts val="2500"/>
              <a:buNone/>
              <a:defRPr sz="2500">
                <a:solidFill>
                  <a:schemeClr val="lt1"/>
                </a:solidFill>
              </a:defRPr>
            </a:lvl3pPr>
            <a:lvl4pPr lvl="3">
              <a:lnSpc>
                <a:spcPct val="80000"/>
              </a:lnSpc>
              <a:spcBef>
                <a:spcPts val="0"/>
              </a:spcBef>
              <a:spcAft>
                <a:spcPts val="0"/>
              </a:spcAft>
              <a:buClr>
                <a:schemeClr val="lt1"/>
              </a:buClr>
              <a:buSzPts val="2500"/>
              <a:buNone/>
              <a:defRPr sz="2500">
                <a:solidFill>
                  <a:schemeClr val="lt1"/>
                </a:solidFill>
              </a:defRPr>
            </a:lvl4pPr>
            <a:lvl5pPr lvl="4">
              <a:lnSpc>
                <a:spcPct val="80000"/>
              </a:lnSpc>
              <a:spcBef>
                <a:spcPts val="0"/>
              </a:spcBef>
              <a:spcAft>
                <a:spcPts val="0"/>
              </a:spcAft>
              <a:buClr>
                <a:schemeClr val="lt1"/>
              </a:buClr>
              <a:buSzPts val="2500"/>
              <a:buNone/>
              <a:defRPr sz="2500">
                <a:solidFill>
                  <a:schemeClr val="lt1"/>
                </a:solidFill>
              </a:defRPr>
            </a:lvl5pPr>
            <a:lvl6pPr lvl="5">
              <a:lnSpc>
                <a:spcPct val="80000"/>
              </a:lnSpc>
              <a:spcBef>
                <a:spcPts val="0"/>
              </a:spcBef>
              <a:spcAft>
                <a:spcPts val="0"/>
              </a:spcAft>
              <a:buClr>
                <a:schemeClr val="lt1"/>
              </a:buClr>
              <a:buSzPts val="2500"/>
              <a:buNone/>
              <a:defRPr sz="2500">
                <a:solidFill>
                  <a:schemeClr val="lt1"/>
                </a:solidFill>
              </a:defRPr>
            </a:lvl6pPr>
            <a:lvl7pPr lvl="6">
              <a:lnSpc>
                <a:spcPct val="80000"/>
              </a:lnSpc>
              <a:spcBef>
                <a:spcPts val="0"/>
              </a:spcBef>
              <a:spcAft>
                <a:spcPts val="0"/>
              </a:spcAft>
              <a:buClr>
                <a:schemeClr val="lt1"/>
              </a:buClr>
              <a:buSzPts val="2500"/>
              <a:buNone/>
              <a:defRPr sz="2500">
                <a:solidFill>
                  <a:schemeClr val="lt1"/>
                </a:solidFill>
              </a:defRPr>
            </a:lvl7pPr>
            <a:lvl8pPr lvl="7">
              <a:lnSpc>
                <a:spcPct val="80000"/>
              </a:lnSpc>
              <a:spcBef>
                <a:spcPts val="0"/>
              </a:spcBef>
              <a:spcAft>
                <a:spcPts val="0"/>
              </a:spcAft>
              <a:buClr>
                <a:schemeClr val="lt1"/>
              </a:buClr>
              <a:buSzPts val="2500"/>
              <a:buNone/>
              <a:defRPr sz="2500">
                <a:solidFill>
                  <a:schemeClr val="lt1"/>
                </a:solidFill>
              </a:defRPr>
            </a:lvl8pPr>
            <a:lvl9pPr lvl="8">
              <a:lnSpc>
                <a:spcPct val="80000"/>
              </a:lnSpc>
              <a:spcBef>
                <a:spcPts val="0"/>
              </a:spcBef>
              <a:spcAft>
                <a:spcPts val="0"/>
              </a:spcAft>
              <a:buClr>
                <a:schemeClr val="lt1"/>
              </a:buClr>
              <a:buSzPts val="2500"/>
              <a:buNone/>
              <a:defRPr sz="25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2">
  <p:cSld name="MAIN_POINT">
    <p:spTree>
      <p:nvGrpSpPr>
        <p:cNvPr id="134" name="Shape 134"/>
        <p:cNvGrpSpPr/>
        <p:nvPr/>
      </p:nvGrpSpPr>
      <p:grpSpPr>
        <a:xfrm>
          <a:off x="0" y="0"/>
          <a:ext cx="0" cy="0"/>
          <a:chOff x="0" y="0"/>
          <a:chExt cx="0" cy="0"/>
        </a:xfrm>
      </p:grpSpPr>
      <p:sp>
        <p:nvSpPr>
          <p:cNvPr id="135" name="Google Shape;13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27"/>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7" name="Google Shape;137;p27"/>
          <p:cNvSpPr/>
          <p:nvPr>
            <p:ph idx="2" type="pic"/>
          </p:nvPr>
        </p:nvSpPr>
        <p:spPr>
          <a:xfrm>
            <a:off x="2315425" y="226625"/>
            <a:ext cx="3733800" cy="4690500"/>
          </a:xfrm>
          <a:prstGeom prst="rect">
            <a:avLst/>
          </a:prstGeom>
          <a:noFill/>
          <a:ln cap="flat" cmpd="sng" w="9525">
            <a:solidFill>
              <a:schemeClr val="dk1"/>
            </a:solidFill>
            <a:prstDash val="solid"/>
            <a:round/>
            <a:headEnd len="sm" w="sm" type="none"/>
            <a:tailEnd len="sm" w="sm" type="none"/>
          </a:ln>
        </p:spPr>
      </p:sp>
      <p:sp>
        <p:nvSpPr>
          <p:cNvPr id="138" name="Google Shape;138;p27"/>
          <p:cNvSpPr/>
          <p:nvPr>
            <p:ph idx="3" type="pic"/>
          </p:nvPr>
        </p:nvSpPr>
        <p:spPr>
          <a:xfrm>
            <a:off x="6255975" y="1391900"/>
            <a:ext cx="2661600" cy="2359500"/>
          </a:xfrm>
          <a:prstGeom prst="rect">
            <a:avLst/>
          </a:prstGeom>
          <a:noFill/>
          <a:ln cap="flat" cmpd="sng" w="9525">
            <a:solidFill>
              <a:schemeClr val="dk1"/>
            </a:solidFill>
            <a:prstDash val="solid"/>
            <a:round/>
            <a:headEnd len="sm" w="sm" type="none"/>
            <a:tailEnd len="sm" w="sm" type="none"/>
          </a:ln>
        </p:spPr>
      </p:sp>
      <p:sp>
        <p:nvSpPr>
          <p:cNvPr id="139" name="Google Shape;139;p27"/>
          <p:cNvSpPr txBox="1"/>
          <p:nvPr>
            <p:ph idx="4"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chart">
  <p:cSld name="SECTION_TITLE_AND_DESCRIPTION">
    <p:spTree>
      <p:nvGrpSpPr>
        <p:cNvPr id="140" name="Shape 140"/>
        <p:cNvGrpSpPr/>
        <p:nvPr/>
      </p:nvGrpSpPr>
      <p:grpSpPr>
        <a:xfrm>
          <a:off x="0" y="0"/>
          <a:ext cx="0" cy="0"/>
          <a:chOff x="0" y="0"/>
          <a:chExt cx="0" cy="0"/>
        </a:xfrm>
      </p:grpSpPr>
      <p:sp>
        <p:nvSpPr>
          <p:cNvPr id="141" name="Google Shape;141;p28"/>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2" name="Google Shape;142;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3" name="Google Shape;143;p28"/>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4" name="Google Shape;144;p28"/>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145" name="Google Shape;145;p28"/>
          <p:cNvSpPr txBox="1"/>
          <p:nvPr>
            <p:ph idx="3" type="title"/>
          </p:nvPr>
        </p:nvSpPr>
        <p:spPr>
          <a:xfrm>
            <a:off x="226525" y="127109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146" name="Google Shape;146;p28"/>
          <p:cNvSpPr txBox="1"/>
          <p:nvPr>
            <p:ph idx="1" type="body"/>
          </p:nvPr>
        </p:nvSpPr>
        <p:spPr>
          <a:xfrm>
            <a:off x="226525" y="20804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one column text">
  <p:cSld name="SECTION_TITLE_AND_DESCRIPTION_1">
    <p:spTree>
      <p:nvGrpSpPr>
        <p:cNvPr id="147" name="Shape 147"/>
        <p:cNvGrpSpPr/>
        <p:nvPr/>
      </p:nvGrpSpPr>
      <p:grpSpPr>
        <a:xfrm>
          <a:off x="0" y="0"/>
          <a:ext cx="0" cy="0"/>
          <a:chOff x="0" y="0"/>
          <a:chExt cx="0" cy="0"/>
        </a:xfrm>
      </p:grpSpPr>
      <p:sp>
        <p:nvSpPr>
          <p:cNvPr id="148" name="Google Shape;148;p2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9" name="Google Shape;14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0" name="Google Shape;150;p29"/>
          <p:cNvSpPr txBox="1"/>
          <p:nvPr>
            <p:ph type="title"/>
          </p:nvPr>
        </p:nvSpPr>
        <p:spPr>
          <a:xfrm>
            <a:off x="226525" y="69764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151" name="Google Shape;151;p29"/>
          <p:cNvSpPr txBox="1"/>
          <p:nvPr>
            <p:ph idx="1" type="body"/>
          </p:nvPr>
        </p:nvSpPr>
        <p:spPr>
          <a:xfrm>
            <a:off x="226525" y="25096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2" name="Google Shape;152;p29"/>
          <p:cNvSpPr txBox="1"/>
          <p:nvPr>
            <p:ph idx="2" type="subTitle"/>
          </p:nvPr>
        </p:nvSpPr>
        <p:spPr>
          <a:xfrm>
            <a:off x="226525" y="1710600"/>
            <a:ext cx="3994800" cy="6027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SECTION_TITLE_AND_DESCRIPTION_1_1">
    <p:spTree>
      <p:nvGrpSpPr>
        <p:cNvPr id="153" name="Shape 153"/>
        <p:cNvGrpSpPr/>
        <p:nvPr/>
      </p:nvGrpSpPr>
      <p:grpSpPr>
        <a:xfrm>
          <a:off x="0" y="0"/>
          <a:ext cx="0" cy="0"/>
          <a:chOff x="0" y="0"/>
          <a:chExt cx="0" cy="0"/>
        </a:xfrm>
      </p:grpSpPr>
      <p:sp>
        <p:nvSpPr>
          <p:cNvPr id="154" name="Google Shape;154;p30"/>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5" name="Google Shape;155;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6" name="Google Shape;156;p30"/>
          <p:cNvSpPr txBox="1"/>
          <p:nvPr>
            <p:ph type="title"/>
          </p:nvPr>
        </p:nvSpPr>
        <p:spPr>
          <a:xfrm>
            <a:off x="226525" y="69764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157" name="Google Shape;157;p30"/>
          <p:cNvSpPr txBox="1"/>
          <p:nvPr>
            <p:ph idx="1" type="body"/>
          </p:nvPr>
        </p:nvSpPr>
        <p:spPr>
          <a:xfrm>
            <a:off x="226525" y="25096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8" name="Google Shape;158;p30"/>
          <p:cNvSpPr txBox="1"/>
          <p:nvPr>
            <p:ph idx="2" type="subTitle"/>
          </p:nvPr>
        </p:nvSpPr>
        <p:spPr>
          <a:xfrm>
            <a:off x="226525" y="1710600"/>
            <a:ext cx="3994800" cy="6027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 name="Google Shape;159;p30"/>
          <p:cNvSpPr txBox="1"/>
          <p:nvPr>
            <p:ph idx="3" type="body"/>
          </p:nvPr>
        </p:nvSpPr>
        <p:spPr>
          <a:xfrm>
            <a:off x="4798500" y="25096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dk2"/>
              </a:buClr>
              <a:buSzPts val="1200"/>
              <a:buChar char="●"/>
              <a:defRPr sz="1200">
                <a:solidFill>
                  <a:schemeClr val="dk2"/>
                </a:solidFill>
              </a:defRPr>
            </a:lvl1pPr>
            <a:lvl2pPr indent="-304800" lvl="1" marL="914400">
              <a:spcBef>
                <a:spcPts val="0"/>
              </a:spcBef>
              <a:spcAft>
                <a:spcPts val="0"/>
              </a:spcAft>
              <a:buClr>
                <a:schemeClr val="dk2"/>
              </a:buClr>
              <a:buSzPts val="1200"/>
              <a:buChar char="○"/>
              <a:defRPr sz="1200">
                <a:solidFill>
                  <a:schemeClr val="dk2"/>
                </a:solidFill>
              </a:defRPr>
            </a:lvl2pPr>
            <a:lvl3pPr indent="-304800" lvl="2" marL="1371600">
              <a:spcBef>
                <a:spcPts val="0"/>
              </a:spcBef>
              <a:spcAft>
                <a:spcPts val="0"/>
              </a:spcAft>
              <a:buClr>
                <a:schemeClr val="dk2"/>
              </a:buClr>
              <a:buSzPts val="1200"/>
              <a:buChar char="■"/>
              <a:defRPr sz="1200">
                <a:solidFill>
                  <a:schemeClr val="dk2"/>
                </a:solidFill>
              </a:defRPr>
            </a:lvl3pPr>
            <a:lvl4pPr indent="-304800" lvl="3" marL="1828800">
              <a:spcBef>
                <a:spcPts val="0"/>
              </a:spcBef>
              <a:spcAft>
                <a:spcPts val="0"/>
              </a:spcAft>
              <a:buClr>
                <a:schemeClr val="dk2"/>
              </a:buClr>
              <a:buSzPts val="1200"/>
              <a:buChar char="●"/>
              <a:defRPr sz="1200">
                <a:solidFill>
                  <a:schemeClr val="dk2"/>
                </a:solidFill>
              </a:defRPr>
            </a:lvl4pPr>
            <a:lvl5pPr indent="-304800" lvl="4" marL="2286000">
              <a:spcBef>
                <a:spcPts val="0"/>
              </a:spcBef>
              <a:spcAft>
                <a:spcPts val="0"/>
              </a:spcAft>
              <a:buClr>
                <a:schemeClr val="dk2"/>
              </a:buClr>
              <a:buSzPts val="1200"/>
              <a:buChar char="○"/>
              <a:defRPr sz="1200">
                <a:solidFill>
                  <a:schemeClr val="dk2"/>
                </a:solidFill>
              </a:defRPr>
            </a:lvl5pPr>
            <a:lvl6pPr indent="-304800" lvl="5" marL="2743200">
              <a:spcBef>
                <a:spcPts val="0"/>
              </a:spcBef>
              <a:spcAft>
                <a:spcPts val="0"/>
              </a:spcAft>
              <a:buClr>
                <a:schemeClr val="dk2"/>
              </a:buClr>
              <a:buSzPts val="1200"/>
              <a:buChar char="■"/>
              <a:defRPr sz="1200">
                <a:solidFill>
                  <a:schemeClr val="dk2"/>
                </a:solidFill>
              </a:defRPr>
            </a:lvl6pPr>
            <a:lvl7pPr indent="-304800" lvl="6" marL="3200400">
              <a:spcBef>
                <a:spcPts val="0"/>
              </a:spcBef>
              <a:spcAft>
                <a:spcPts val="0"/>
              </a:spcAft>
              <a:buClr>
                <a:schemeClr val="dk2"/>
              </a:buClr>
              <a:buSzPts val="1200"/>
              <a:buChar char="●"/>
              <a:defRPr sz="1200">
                <a:solidFill>
                  <a:schemeClr val="dk2"/>
                </a:solidFill>
              </a:defRPr>
            </a:lvl7pPr>
            <a:lvl8pPr indent="-304800" lvl="7" marL="3657600">
              <a:spcBef>
                <a:spcPts val="0"/>
              </a:spcBef>
              <a:spcAft>
                <a:spcPts val="0"/>
              </a:spcAft>
              <a:buClr>
                <a:schemeClr val="dk2"/>
              </a:buClr>
              <a:buSzPts val="1200"/>
              <a:buChar char="○"/>
              <a:defRPr sz="1200">
                <a:solidFill>
                  <a:schemeClr val="dk2"/>
                </a:solidFill>
              </a:defRPr>
            </a:lvl8pPr>
            <a:lvl9pPr indent="-304800" lvl="8" marL="4114800">
              <a:spcBef>
                <a:spcPts val="0"/>
              </a:spcBef>
              <a:spcAft>
                <a:spcPts val="0"/>
              </a:spcAft>
              <a:buClr>
                <a:schemeClr val="dk2"/>
              </a:buClr>
              <a:buSzPts val="1200"/>
              <a:buChar char="■"/>
              <a:defRPr sz="1200">
                <a:solidFill>
                  <a:schemeClr val="dk2"/>
                </a:solidFill>
              </a:defRPr>
            </a:lvl9pPr>
          </a:lstStyle>
          <a:p/>
        </p:txBody>
      </p:sp>
      <p:sp>
        <p:nvSpPr>
          <p:cNvPr id="160" name="Google Shape;160;p30"/>
          <p:cNvSpPr txBox="1"/>
          <p:nvPr>
            <p:ph idx="4" type="subTitle"/>
          </p:nvPr>
        </p:nvSpPr>
        <p:spPr>
          <a:xfrm>
            <a:off x="4798500" y="1710600"/>
            <a:ext cx="3994800" cy="602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1800"/>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hree storyboards 2">
  <p:cSld name="CAPTION_ONLY">
    <p:bg>
      <p:bgPr>
        <a:solidFill>
          <a:schemeClr val="dk1"/>
        </a:solidFill>
      </p:bgPr>
    </p:bg>
    <p:spTree>
      <p:nvGrpSpPr>
        <p:cNvPr id="161" name="Shape 161"/>
        <p:cNvGrpSpPr/>
        <p:nvPr/>
      </p:nvGrpSpPr>
      <p:grpSpPr>
        <a:xfrm>
          <a:off x="0" y="0"/>
          <a:ext cx="0" cy="0"/>
          <a:chOff x="0" y="0"/>
          <a:chExt cx="0" cy="0"/>
        </a:xfrm>
      </p:grpSpPr>
      <p:sp>
        <p:nvSpPr>
          <p:cNvPr id="162" name="Google Shape;162;p31"/>
          <p:cNvSpPr/>
          <p:nvPr/>
        </p:nvSpPr>
        <p:spPr>
          <a:xfrm>
            <a:off x="0" y="4063950"/>
            <a:ext cx="3060000" cy="107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3" name="Google Shape;163;p31"/>
          <p:cNvSpPr/>
          <p:nvPr>
            <p:ph idx="2" type="pic"/>
          </p:nvPr>
        </p:nvSpPr>
        <p:spPr>
          <a:xfrm>
            <a:off x="0" y="709975"/>
            <a:ext cx="3043800" cy="3346500"/>
          </a:xfrm>
          <a:prstGeom prst="rect">
            <a:avLst/>
          </a:prstGeom>
          <a:noFill/>
          <a:ln>
            <a:noFill/>
          </a:ln>
        </p:spPr>
      </p:sp>
      <p:cxnSp>
        <p:nvCxnSpPr>
          <p:cNvPr id="164" name="Google Shape;164;p31"/>
          <p:cNvCxnSpPr/>
          <p:nvPr/>
        </p:nvCxnSpPr>
        <p:spPr>
          <a:xfrm>
            <a:off x="3048525" y="703650"/>
            <a:ext cx="0" cy="4448700"/>
          </a:xfrm>
          <a:prstGeom prst="straightConnector1">
            <a:avLst/>
          </a:prstGeom>
          <a:noFill/>
          <a:ln cap="flat" cmpd="sng" w="9525">
            <a:solidFill>
              <a:schemeClr val="dk1"/>
            </a:solidFill>
            <a:prstDash val="solid"/>
            <a:round/>
            <a:headEnd len="med" w="med" type="none"/>
            <a:tailEnd len="med" w="med" type="none"/>
          </a:ln>
        </p:spPr>
      </p:cxnSp>
      <p:cxnSp>
        <p:nvCxnSpPr>
          <p:cNvPr id="165" name="Google Shape;165;p31"/>
          <p:cNvCxnSpPr/>
          <p:nvPr/>
        </p:nvCxnSpPr>
        <p:spPr>
          <a:xfrm>
            <a:off x="6090575" y="703650"/>
            <a:ext cx="0" cy="4448700"/>
          </a:xfrm>
          <a:prstGeom prst="straightConnector1">
            <a:avLst/>
          </a:prstGeom>
          <a:noFill/>
          <a:ln cap="flat" cmpd="sng" w="9525">
            <a:solidFill>
              <a:schemeClr val="dk1"/>
            </a:solidFill>
            <a:prstDash val="solid"/>
            <a:round/>
            <a:headEnd len="med" w="med" type="none"/>
            <a:tailEnd len="med" w="med" type="none"/>
          </a:ln>
        </p:spPr>
      </p:cxnSp>
      <p:cxnSp>
        <p:nvCxnSpPr>
          <p:cNvPr id="166" name="Google Shape;166;p31"/>
          <p:cNvCxnSpPr/>
          <p:nvPr/>
        </p:nvCxnSpPr>
        <p:spPr>
          <a:xfrm rot="10800000">
            <a:off x="0" y="704725"/>
            <a:ext cx="9152400" cy="0"/>
          </a:xfrm>
          <a:prstGeom prst="straightConnector1">
            <a:avLst/>
          </a:prstGeom>
          <a:noFill/>
          <a:ln cap="flat" cmpd="sng" w="9525">
            <a:solidFill>
              <a:schemeClr val="dk1"/>
            </a:solidFill>
            <a:prstDash val="solid"/>
            <a:round/>
            <a:headEnd len="med" w="med" type="none"/>
            <a:tailEnd len="med" w="med" type="none"/>
          </a:ln>
        </p:spPr>
      </p:cxnSp>
      <p:sp>
        <p:nvSpPr>
          <p:cNvPr id="167" name="Google Shape;167;p31"/>
          <p:cNvSpPr txBox="1"/>
          <p:nvPr>
            <p:ph type="title"/>
          </p:nvPr>
        </p:nvSpPr>
        <p:spPr>
          <a:xfrm>
            <a:off x="161850" y="415644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168" name="Google Shape;168;p31"/>
          <p:cNvSpPr txBox="1"/>
          <p:nvPr>
            <p:ph idx="1" type="body"/>
          </p:nvPr>
        </p:nvSpPr>
        <p:spPr>
          <a:xfrm>
            <a:off x="161850" y="4626190"/>
            <a:ext cx="2726700" cy="393600"/>
          </a:xfrm>
          <a:prstGeom prst="rect">
            <a:avLst/>
          </a:prstGeom>
        </p:spPr>
        <p:txBody>
          <a:bodyPr anchorCtr="0" anchor="ctr" bIns="91425" lIns="91425" spcFirstLastPara="1" rIns="91425" wrap="square" tIns="91425">
            <a:noAutofit/>
          </a:bodyPr>
          <a:lstStyle>
            <a:lvl1pPr indent="-292100" lvl="0" marL="457200">
              <a:lnSpc>
                <a:spcPct val="90000"/>
              </a:lnSpc>
              <a:spcBef>
                <a:spcPts val="0"/>
              </a:spcBef>
              <a:spcAft>
                <a:spcPts val="0"/>
              </a:spcAft>
              <a:buSzPts val="1000"/>
              <a:buChar char="●"/>
              <a:defRPr sz="1000"/>
            </a:lvl1pPr>
            <a:lvl2pPr indent="-292100" lvl="1" marL="914400">
              <a:lnSpc>
                <a:spcPct val="90000"/>
              </a:lnSpc>
              <a:spcBef>
                <a:spcPts val="0"/>
              </a:spcBef>
              <a:spcAft>
                <a:spcPts val="0"/>
              </a:spcAft>
              <a:buSzPts val="1000"/>
              <a:buChar char="○"/>
              <a:defRPr sz="1000"/>
            </a:lvl2pPr>
            <a:lvl3pPr indent="-292100" lvl="2" marL="1371600">
              <a:lnSpc>
                <a:spcPct val="90000"/>
              </a:lnSpc>
              <a:spcBef>
                <a:spcPts val="0"/>
              </a:spcBef>
              <a:spcAft>
                <a:spcPts val="0"/>
              </a:spcAft>
              <a:buSzPts val="1000"/>
              <a:buChar char="■"/>
              <a:defRPr sz="1000"/>
            </a:lvl3pPr>
            <a:lvl4pPr indent="-292100" lvl="3" marL="1828800">
              <a:lnSpc>
                <a:spcPct val="90000"/>
              </a:lnSpc>
              <a:spcBef>
                <a:spcPts val="0"/>
              </a:spcBef>
              <a:spcAft>
                <a:spcPts val="0"/>
              </a:spcAft>
              <a:buSzPts val="1000"/>
              <a:buChar char="●"/>
              <a:defRPr sz="1000"/>
            </a:lvl4pPr>
            <a:lvl5pPr indent="-292100" lvl="4" marL="2286000">
              <a:lnSpc>
                <a:spcPct val="90000"/>
              </a:lnSpc>
              <a:spcBef>
                <a:spcPts val="0"/>
              </a:spcBef>
              <a:spcAft>
                <a:spcPts val="0"/>
              </a:spcAft>
              <a:buSzPts val="1000"/>
              <a:buChar char="○"/>
              <a:defRPr sz="1000"/>
            </a:lvl5pPr>
            <a:lvl6pPr indent="-292100" lvl="5" marL="2743200">
              <a:lnSpc>
                <a:spcPct val="90000"/>
              </a:lnSpc>
              <a:spcBef>
                <a:spcPts val="0"/>
              </a:spcBef>
              <a:spcAft>
                <a:spcPts val="0"/>
              </a:spcAft>
              <a:buSzPts val="1000"/>
              <a:buChar char="■"/>
              <a:defRPr sz="1000"/>
            </a:lvl6pPr>
            <a:lvl7pPr indent="-292100" lvl="6" marL="3200400">
              <a:lnSpc>
                <a:spcPct val="90000"/>
              </a:lnSpc>
              <a:spcBef>
                <a:spcPts val="0"/>
              </a:spcBef>
              <a:spcAft>
                <a:spcPts val="0"/>
              </a:spcAft>
              <a:buSzPts val="1000"/>
              <a:buChar char="●"/>
              <a:defRPr sz="1000"/>
            </a:lvl7pPr>
            <a:lvl8pPr indent="-292100" lvl="7" marL="3657600">
              <a:lnSpc>
                <a:spcPct val="90000"/>
              </a:lnSpc>
              <a:spcBef>
                <a:spcPts val="0"/>
              </a:spcBef>
              <a:spcAft>
                <a:spcPts val="0"/>
              </a:spcAft>
              <a:buSzPts val="1000"/>
              <a:buChar char="○"/>
              <a:defRPr sz="1000"/>
            </a:lvl8pPr>
            <a:lvl9pPr indent="-292100" lvl="8" marL="4114800">
              <a:lnSpc>
                <a:spcPct val="90000"/>
              </a:lnSpc>
              <a:spcBef>
                <a:spcPts val="0"/>
              </a:spcBef>
              <a:spcAft>
                <a:spcPts val="0"/>
              </a:spcAft>
              <a:buSzPts val="1000"/>
              <a:buChar char="■"/>
              <a:defRPr sz="1000"/>
            </a:lvl9pPr>
          </a:lstStyle>
          <a:p/>
        </p:txBody>
      </p:sp>
      <p:sp>
        <p:nvSpPr>
          <p:cNvPr id="169" name="Google Shape;169;p31"/>
          <p:cNvSpPr/>
          <p:nvPr/>
        </p:nvSpPr>
        <p:spPr>
          <a:xfrm>
            <a:off x="6095725" y="4063950"/>
            <a:ext cx="3060000" cy="107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0" name="Google Shape;170;p31"/>
          <p:cNvSpPr/>
          <p:nvPr>
            <p:ph idx="3" type="pic"/>
          </p:nvPr>
        </p:nvSpPr>
        <p:spPr>
          <a:xfrm>
            <a:off x="6095725" y="709975"/>
            <a:ext cx="3043800" cy="3346500"/>
          </a:xfrm>
          <a:prstGeom prst="rect">
            <a:avLst/>
          </a:prstGeom>
          <a:noFill/>
          <a:ln>
            <a:noFill/>
          </a:ln>
        </p:spPr>
      </p:sp>
      <p:sp>
        <p:nvSpPr>
          <p:cNvPr id="171" name="Google Shape;171;p31"/>
          <p:cNvSpPr txBox="1"/>
          <p:nvPr>
            <p:ph idx="4" type="title"/>
          </p:nvPr>
        </p:nvSpPr>
        <p:spPr>
          <a:xfrm>
            <a:off x="6257575" y="415644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172" name="Google Shape;172;p31"/>
          <p:cNvSpPr txBox="1"/>
          <p:nvPr>
            <p:ph idx="5" type="body"/>
          </p:nvPr>
        </p:nvSpPr>
        <p:spPr>
          <a:xfrm>
            <a:off x="6257575" y="4626190"/>
            <a:ext cx="2726700" cy="393600"/>
          </a:xfrm>
          <a:prstGeom prst="rect">
            <a:avLst/>
          </a:prstGeom>
        </p:spPr>
        <p:txBody>
          <a:bodyPr anchorCtr="0" anchor="ctr" bIns="91425" lIns="91425" spcFirstLastPara="1" rIns="91425" wrap="square" tIns="91425">
            <a:noAutofit/>
          </a:bodyPr>
          <a:lstStyle>
            <a:lvl1pPr indent="-292100" lvl="0" marL="457200">
              <a:lnSpc>
                <a:spcPct val="90000"/>
              </a:lnSpc>
              <a:spcBef>
                <a:spcPts val="0"/>
              </a:spcBef>
              <a:spcAft>
                <a:spcPts val="0"/>
              </a:spcAft>
              <a:buSzPts val="1000"/>
              <a:buChar char="●"/>
              <a:defRPr sz="1000"/>
            </a:lvl1pPr>
            <a:lvl2pPr indent="-292100" lvl="1" marL="914400">
              <a:lnSpc>
                <a:spcPct val="90000"/>
              </a:lnSpc>
              <a:spcBef>
                <a:spcPts val="0"/>
              </a:spcBef>
              <a:spcAft>
                <a:spcPts val="0"/>
              </a:spcAft>
              <a:buSzPts val="1000"/>
              <a:buChar char="○"/>
              <a:defRPr sz="1000"/>
            </a:lvl2pPr>
            <a:lvl3pPr indent="-292100" lvl="2" marL="1371600">
              <a:lnSpc>
                <a:spcPct val="90000"/>
              </a:lnSpc>
              <a:spcBef>
                <a:spcPts val="0"/>
              </a:spcBef>
              <a:spcAft>
                <a:spcPts val="0"/>
              </a:spcAft>
              <a:buSzPts val="1000"/>
              <a:buChar char="■"/>
              <a:defRPr sz="1000"/>
            </a:lvl3pPr>
            <a:lvl4pPr indent="-292100" lvl="3" marL="1828800">
              <a:lnSpc>
                <a:spcPct val="90000"/>
              </a:lnSpc>
              <a:spcBef>
                <a:spcPts val="0"/>
              </a:spcBef>
              <a:spcAft>
                <a:spcPts val="0"/>
              </a:spcAft>
              <a:buSzPts val="1000"/>
              <a:buChar char="●"/>
              <a:defRPr sz="1000"/>
            </a:lvl4pPr>
            <a:lvl5pPr indent="-292100" lvl="4" marL="2286000">
              <a:lnSpc>
                <a:spcPct val="90000"/>
              </a:lnSpc>
              <a:spcBef>
                <a:spcPts val="0"/>
              </a:spcBef>
              <a:spcAft>
                <a:spcPts val="0"/>
              </a:spcAft>
              <a:buSzPts val="1000"/>
              <a:buChar char="○"/>
              <a:defRPr sz="1000"/>
            </a:lvl5pPr>
            <a:lvl6pPr indent="-292100" lvl="5" marL="2743200">
              <a:lnSpc>
                <a:spcPct val="90000"/>
              </a:lnSpc>
              <a:spcBef>
                <a:spcPts val="0"/>
              </a:spcBef>
              <a:spcAft>
                <a:spcPts val="0"/>
              </a:spcAft>
              <a:buSzPts val="1000"/>
              <a:buChar char="■"/>
              <a:defRPr sz="1000"/>
            </a:lvl6pPr>
            <a:lvl7pPr indent="-292100" lvl="6" marL="3200400">
              <a:lnSpc>
                <a:spcPct val="90000"/>
              </a:lnSpc>
              <a:spcBef>
                <a:spcPts val="0"/>
              </a:spcBef>
              <a:spcAft>
                <a:spcPts val="0"/>
              </a:spcAft>
              <a:buSzPts val="1000"/>
              <a:buChar char="●"/>
              <a:defRPr sz="1000"/>
            </a:lvl7pPr>
            <a:lvl8pPr indent="-292100" lvl="7" marL="3657600">
              <a:lnSpc>
                <a:spcPct val="90000"/>
              </a:lnSpc>
              <a:spcBef>
                <a:spcPts val="0"/>
              </a:spcBef>
              <a:spcAft>
                <a:spcPts val="0"/>
              </a:spcAft>
              <a:buSzPts val="1000"/>
              <a:buChar char="○"/>
              <a:defRPr sz="1000"/>
            </a:lvl8pPr>
            <a:lvl9pPr indent="-292100" lvl="8" marL="4114800">
              <a:lnSpc>
                <a:spcPct val="90000"/>
              </a:lnSpc>
              <a:spcBef>
                <a:spcPts val="0"/>
              </a:spcBef>
              <a:spcAft>
                <a:spcPts val="0"/>
              </a:spcAft>
              <a:buSzPts val="1000"/>
              <a:buChar char="■"/>
              <a:defRPr sz="1000"/>
            </a:lvl9pPr>
          </a:lstStyle>
          <a:p/>
        </p:txBody>
      </p:sp>
      <p:sp>
        <p:nvSpPr>
          <p:cNvPr id="173" name="Google Shape;173;p31"/>
          <p:cNvSpPr/>
          <p:nvPr>
            <p:ph idx="6" type="pic"/>
          </p:nvPr>
        </p:nvSpPr>
        <p:spPr>
          <a:xfrm>
            <a:off x="3053900" y="1794150"/>
            <a:ext cx="3030600" cy="3349200"/>
          </a:xfrm>
          <a:prstGeom prst="rect">
            <a:avLst/>
          </a:prstGeom>
          <a:noFill/>
          <a:ln>
            <a:noFill/>
          </a:ln>
        </p:spPr>
      </p:sp>
      <p:sp>
        <p:nvSpPr>
          <p:cNvPr id="174" name="Google Shape;174;p31"/>
          <p:cNvSpPr/>
          <p:nvPr/>
        </p:nvSpPr>
        <p:spPr>
          <a:xfrm>
            <a:off x="3054250" y="709380"/>
            <a:ext cx="3030600" cy="107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5" name="Google Shape;175;p31"/>
          <p:cNvSpPr txBox="1"/>
          <p:nvPr>
            <p:ph idx="7" type="title"/>
          </p:nvPr>
        </p:nvSpPr>
        <p:spPr>
          <a:xfrm>
            <a:off x="3214545" y="801878"/>
            <a:ext cx="27006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176" name="Google Shape;176;p31"/>
          <p:cNvSpPr txBox="1"/>
          <p:nvPr>
            <p:ph idx="8" type="body"/>
          </p:nvPr>
        </p:nvSpPr>
        <p:spPr>
          <a:xfrm>
            <a:off x="3214545" y="1271620"/>
            <a:ext cx="2700600" cy="393600"/>
          </a:xfrm>
          <a:prstGeom prst="rect">
            <a:avLst/>
          </a:prstGeom>
        </p:spPr>
        <p:txBody>
          <a:bodyPr anchorCtr="0" anchor="ctr" bIns="91425" lIns="91425" spcFirstLastPara="1" rIns="91425" wrap="square" tIns="91425">
            <a:noAutofit/>
          </a:bodyPr>
          <a:lstStyle>
            <a:lvl1pPr indent="-292100" lvl="0" marL="457200">
              <a:lnSpc>
                <a:spcPct val="90000"/>
              </a:lnSpc>
              <a:spcBef>
                <a:spcPts val="0"/>
              </a:spcBef>
              <a:spcAft>
                <a:spcPts val="0"/>
              </a:spcAft>
              <a:buSzPts val="1000"/>
              <a:buChar char="●"/>
              <a:defRPr sz="1000"/>
            </a:lvl1pPr>
            <a:lvl2pPr indent="-292100" lvl="1" marL="914400">
              <a:lnSpc>
                <a:spcPct val="90000"/>
              </a:lnSpc>
              <a:spcBef>
                <a:spcPts val="0"/>
              </a:spcBef>
              <a:spcAft>
                <a:spcPts val="0"/>
              </a:spcAft>
              <a:buSzPts val="1000"/>
              <a:buChar char="○"/>
              <a:defRPr sz="1000"/>
            </a:lvl2pPr>
            <a:lvl3pPr indent="-292100" lvl="2" marL="1371600">
              <a:lnSpc>
                <a:spcPct val="90000"/>
              </a:lnSpc>
              <a:spcBef>
                <a:spcPts val="0"/>
              </a:spcBef>
              <a:spcAft>
                <a:spcPts val="0"/>
              </a:spcAft>
              <a:buSzPts val="1000"/>
              <a:buChar char="■"/>
              <a:defRPr sz="1000"/>
            </a:lvl3pPr>
            <a:lvl4pPr indent="-292100" lvl="3" marL="1828800">
              <a:lnSpc>
                <a:spcPct val="90000"/>
              </a:lnSpc>
              <a:spcBef>
                <a:spcPts val="0"/>
              </a:spcBef>
              <a:spcAft>
                <a:spcPts val="0"/>
              </a:spcAft>
              <a:buSzPts val="1000"/>
              <a:buChar char="●"/>
              <a:defRPr sz="1000"/>
            </a:lvl4pPr>
            <a:lvl5pPr indent="-292100" lvl="4" marL="2286000">
              <a:lnSpc>
                <a:spcPct val="90000"/>
              </a:lnSpc>
              <a:spcBef>
                <a:spcPts val="0"/>
              </a:spcBef>
              <a:spcAft>
                <a:spcPts val="0"/>
              </a:spcAft>
              <a:buSzPts val="1000"/>
              <a:buChar char="○"/>
              <a:defRPr sz="1000"/>
            </a:lvl5pPr>
            <a:lvl6pPr indent="-292100" lvl="5" marL="2743200">
              <a:lnSpc>
                <a:spcPct val="90000"/>
              </a:lnSpc>
              <a:spcBef>
                <a:spcPts val="0"/>
              </a:spcBef>
              <a:spcAft>
                <a:spcPts val="0"/>
              </a:spcAft>
              <a:buSzPts val="1000"/>
              <a:buChar char="■"/>
              <a:defRPr sz="1000"/>
            </a:lvl6pPr>
            <a:lvl7pPr indent="-292100" lvl="6" marL="3200400">
              <a:lnSpc>
                <a:spcPct val="90000"/>
              </a:lnSpc>
              <a:spcBef>
                <a:spcPts val="0"/>
              </a:spcBef>
              <a:spcAft>
                <a:spcPts val="0"/>
              </a:spcAft>
              <a:buSzPts val="1000"/>
              <a:buChar char="●"/>
              <a:defRPr sz="1000"/>
            </a:lvl7pPr>
            <a:lvl8pPr indent="-292100" lvl="7" marL="3657600">
              <a:lnSpc>
                <a:spcPct val="90000"/>
              </a:lnSpc>
              <a:spcBef>
                <a:spcPts val="0"/>
              </a:spcBef>
              <a:spcAft>
                <a:spcPts val="0"/>
              </a:spcAft>
              <a:buSzPts val="1000"/>
              <a:buChar char="○"/>
              <a:defRPr sz="1000"/>
            </a:lvl8pPr>
            <a:lvl9pPr indent="-292100" lvl="8" marL="4114800">
              <a:lnSpc>
                <a:spcPct val="90000"/>
              </a:lnSpc>
              <a:spcBef>
                <a:spcPts val="0"/>
              </a:spcBef>
              <a:spcAft>
                <a:spcPts val="0"/>
              </a:spcAft>
              <a:buSzPts val="1000"/>
              <a:buChar char="■"/>
              <a:defRPr sz="1000"/>
            </a:lvl9pPr>
          </a:lstStyle>
          <a:p/>
        </p:txBody>
      </p:sp>
      <p:cxnSp>
        <p:nvCxnSpPr>
          <p:cNvPr id="177" name="Google Shape;177;p31"/>
          <p:cNvCxnSpPr/>
          <p:nvPr/>
        </p:nvCxnSpPr>
        <p:spPr>
          <a:xfrm rot="10800000">
            <a:off x="3049250" y="1791825"/>
            <a:ext cx="3041400" cy="0"/>
          </a:xfrm>
          <a:prstGeom prst="straightConnector1">
            <a:avLst/>
          </a:prstGeom>
          <a:noFill/>
          <a:ln cap="flat" cmpd="sng" w="9525">
            <a:solidFill>
              <a:schemeClr val="dk1"/>
            </a:solidFill>
            <a:prstDash val="solid"/>
            <a:round/>
            <a:headEnd len="med" w="med" type="none"/>
            <a:tailEnd len="med" w="med" type="none"/>
          </a:ln>
        </p:spPr>
      </p:cxnSp>
      <p:cxnSp>
        <p:nvCxnSpPr>
          <p:cNvPr id="178" name="Google Shape;178;p31"/>
          <p:cNvCxnSpPr/>
          <p:nvPr/>
        </p:nvCxnSpPr>
        <p:spPr>
          <a:xfrm rot="10800000">
            <a:off x="0" y="4061975"/>
            <a:ext cx="9152400" cy="0"/>
          </a:xfrm>
          <a:prstGeom prst="straightConnector1">
            <a:avLst/>
          </a:prstGeom>
          <a:noFill/>
          <a:ln cap="flat" cmpd="sng" w="9525">
            <a:solidFill>
              <a:schemeClr val="dk1"/>
            </a:solidFill>
            <a:prstDash val="solid"/>
            <a:round/>
            <a:headEnd len="med" w="med" type="none"/>
            <a:tailEnd len="med" w="med" type="none"/>
          </a:ln>
        </p:spPr>
      </p:cxnSp>
      <p:sp>
        <p:nvSpPr>
          <p:cNvPr id="179" name="Google Shape;179;p31"/>
          <p:cNvSpPr txBox="1"/>
          <p:nvPr>
            <p:ph idx="9" type="title"/>
          </p:nvPr>
        </p:nvSpPr>
        <p:spPr>
          <a:xfrm>
            <a:off x="2497875" y="145800"/>
            <a:ext cx="4791600" cy="4665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0" name="Google Shape;180;p3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with details">
  <p:cSld name="BIG_NUMBER">
    <p:bg>
      <p:bgPr>
        <a:solidFill>
          <a:schemeClr val="lt1"/>
        </a:solidFill>
      </p:bgPr>
    </p:bg>
    <p:spTree>
      <p:nvGrpSpPr>
        <p:cNvPr id="181" name="Shape 181"/>
        <p:cNvGrpSpPr/>
        <p:nvPr/>
      </p:nvGrpSpPr>
      <p:grpSpPr>
        <a:xfrm>
          <a:off x="0" y="0"/>
          <a:ext cx="0" cy="0"/>
          <a:chOff x="0" y="0"/>
          <a:chExt cx="0" cy="0"/>
        </a:xfrm>
      </p:grpSpPr>
      <p:sp>
        <p:nvSpPr>
          <p:cNvPr id="182" name="Google Shape;182;p32"/>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83" name="Google Shape;183;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4" name="Google Shape;184;p32"/>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5" name="Google Shape;185;p32"/>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186" name="Google Shape;186;p32"/>
          <p:cNvSpPr txBox="1"/>
          <p:nvPr>
            <p:ph idx="3" type="title"/>
          </p:nvPr>
        </p:nvSpPr>
        <p:spPr>
          <a:xfrm>
            <a:off x="4801800" y="1644025"/>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None/>
              <a:defRPr sz="2000">
                <a:solidFill>
                  <a:schemeClr val="lt1"/>
                </a:solidFill>
              </a:defRPr>
            </a:lvl1pPr>
            <a:lvl2pPr lvl="1" algn="ctr">
              <a:lnSpc>
                <a:spcPct val="80000"/>
              </a:lnSpc>
              <a:spcBef>
                <a:spcPts val="0"/>
              </a:spcBef>
              <a:spcAft>
                <a:spcPts val="0"/>
              </a:spcAft>
              <a:buClr>
                <a:schemeClr val="lt1"/>
              </a:buClr>
              <a:buSzPts val="2000"/>
              <a:buNone/>
              <a:defRPr sz="2000">
                <a:solidFill>
                  <a:schemeClr val="lt1"/>
                </a:solidFill>
              </a:defRPr>
            </a:lvl2pPr>
            <a:lvl3pPr lvl="2" algn="ctr">
              <a:lnSpc>
                <a:spcPct val="80000"/>
              </a:lnSpc>
              <a:spcBef>
                <a:spcPts val="0"/>
              </a:spcBef>
              <a:spcAft>
                <a:spcPts val="0"/>
              </a:spcAft>
              <a:buClr>
                <a:schemeClr val="lt1"/>
              </a:buClr>
              <a:buSzPts val="2000"/>
              <a:buNone/>
              <a:defRPr sz="2000">
                <a:solidFill>
                  <a:schemeClr val="lt1"/>
                </a:solidFill>
              </a:defRPr>
            </a:lvl3pPr>
            <a:lvl4pPr lvl="3" algn="ctr">
              <a:lnSpc>
                <a:spcPct val="80000"/>
              </a:lnSpc>
              <a:spcBef>
                <a:spcPts val="0"/>
              </a:spcBef>
              <a:spcAft>
                <a:spcPts val="0"/>
              </a:spcAft>
              <a:buClr>
                <a:schemeClr val="lt1"/>
              </a:buClr>
              <a:buSzPts val="2000"/>
              <a:buNone/>
              <a:defRPr sz="2000">
                <a:solidFill>
                  <a:schemeClr val="lt1"/>
                </a:solidFill>
              </a:defRPr>
            </a:lvl4pPr>
            <a:lvl5pPr lvl="4" algn="ctr">
              <a:lnSpc>
                <a:spcPct val="80000"/>
              </a:lnSpc>
              <a:spcBef>
                <a:spcPts val="0"/>
              </a:spcBef>
              <a:spcAft>
                <a:spcPts val="0"/>
              </a:spcAft>
              <a:buClr>
                <a:schemeClr val="lt1"/>
              </a:buClr>
              <a:buSzPts val="2000"/>
              <a:buNone/>
              <a:defRPr sz="2000">
                <a:solidFill>
                  <a:schemeClr val="lt1"/>
                </a:solidFill>
              </a:defRPr>
            </a:lvl5pPr>
            <a:lvl6pPr lvl="5" algn="ctr">
              <a:lnSpc>
                <a:spcPct val="80000"/>
              </a:lnSpc>
              <a:spcBef>
                <a:spcPts val="0"/>
              </a:spcBef>
              <a:spcAft>
                <a:spcPts val="0"/>
              </a:spcAft>
              <a:buClr>
                <a:schemeClr val="lt1"/>
              </a:buClr>
              <a:buSzPts val="2000"/>
              <a:buNone/>
              <a:defRPr sz="2000">
                <a:solidFill>
                  <a:schemeClr val="lt1"/>
                </a:solidFill>
              </a:defRPr>
            </a:lvl6pPr>
            <a:lvl7pPr lvl="6" algn="ctr">
              <a:lnSpc>
                <a:spcPct val="80000"/>
              </a:lnSpc>
              <a:spcBef>
                <a:spcPts val="0"/>
              </a:spcBef>
              <a:spcAft>
                <a:spcPts val="0"/>
              </a:spcAft>
              <a:buClr>
                <a:schemeClr val="lt1"/>
              </a:buClr>
              <a:buSzPts val="2000"/>
              <a:buNone/>
              <a:defRPr sz="2000">
                <a:solidFill>
                  <a:schemeClr val="lt1"/>
                </a:solidFill>
              </a:defRPr>
            </a:lvl7pPr>
            <a:lvl8pPr lvl="7" algn="ctr">
              <a:lnSpc>
                <a:spcPct val="80000"/>
              </a:lnSpc>
              <a:spcBef>
                <a:spcPts val="0"/>
              </a:spcBef>
              <a:spcAft>
                <a:spcPts val="0"/>
              </a:spcAft>
              <a:buClr>
                <a:schemeClr val="lt1"/>
              </a:buClr>
              <a:buSzPts val="2000"/>
              <a:buNone/>
              <a:defRPr sz="2000">
                <a:solidFill>
                  <a:schemeClr val="lt1"/>
                </a:solidFill>
              </a:defRPr>
            </a:lvl8pPr>
            <a:lvl9pPr lvl="8" algn="ctr">
              <a:lnSpc>
                <a:spcPct val="80000"/>
              </a:lnSpc>
              <a:spcBef>
                <a:spcPts val="0"/>
              </a:spcBef>
              <a:spcAft>
                <a:spcPts val="0"/>
              </a:spcAft>
              <a:buClr>
                <a:schemeClr val="lt1"/>
              </a:buClr>
              <a:buSzPts val="2000"/>
              <a:buNone/>
              <a:defRPr sz="2000">
                <a:solidFill>
                  <a:schemeClr val="lt1"/>
                </a:solidFill>
              </a:defRPr>
            </a:lvl9pPr>
          </a:lstStyle>
          <a:p/>
        </p:txBody>
      </p:sp>
      <p:sp>
        <p:nvSpPr>
          <p:cNvPr id="187" name="Google Shape;187;p32"/>
          <p:cNvSpPr txBox="1"/>
          <p:nvPr>
            <p:ph idx="1" type="body"/>
          </p:nvPr>
        </p:nvSpPr>
        <p:spPr>
          <a:xfrm>
            <a:off x="4805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Clr>
                <a:schemeClr val="lt1"/>
              </a:buClr>
              <a:buSzPts val="1600"/>
              <a:buChar char="●"/>
              <a:defRPr sz="1600">
                <a:solidFill>
                  <a:schemeClr val="lt1"/>
                </a:solidFill>
              </a:defRPr>
            </a:lvl1pPr>
            <a:lvl2pPr indent="-330200" lvl="1" marL="914400" algn="ctr">
              <a:spcBef>
                <a:spcPts val="0"/>
              </a:spcBef>
              <a:spcAft>
                <a:spcPts val="0"/>
              </a:spcAft>
              <a:buClr>
                <a:schemeClr val="lt1"/>
              </a:buClr>
              <a:buSzPts val="1600"/>
              <a:buChar char="○"/>
              <a:defRPr sz="1600">
                <a:solidFill>
                  <a:schemeClr val="lt1"/>
                </a:solidFill>
              </a:defRPr>
            </a:lvl2pPr>
            <a:lvl3pPr indent="-330200" lvl="2" marL="1371600" algn="ctr">
              <a:spcBef>
                <a:spcPts val="0"/>
              </a:spcBef>
              <a:spcAft>
                <a:spcPts val="0"/>
              </a:spcAft>
              <a:buClr>
                <a:schemeClr val="lt1"/>
              </a:buClr>
              <a:buSzPts val="1600"/>
              <a:buChar char="■"/>
              <a:defRPr sz="1600">
                <a:solidFill>
                  <a:schemeClr val="lt1"/>
                </a:solidFill>
              </a:defRPr>
            </a:lvl3pPr>
            <a:lvl4pPr indent="-330200" lvl="3" marL="1828800" algn="ctr">
              <a:spcBef>
                <a:spcPts val="0"/>
              </a:spcBef>
              <a:spcAft>
                <a:spcPts val="0"/>
              </a:spcAft>
              <a:buClr>
                <a:schemeClr val="lt1"/>
              </a:buClr>
              <a:buSzPts val="1600"/>
              <a:buChar char="●"/>
              <a:defRPr sz="1600">
                <a:solidFill>
                  <a:schemeClr val="lt1"/>
                </a:solidFill>
              </a:defRPr>
            </a:lvl4pPr>
            <a:lvl5pPr indent="-330200" lvl="4" marL="2286000" algn="ctr">
              <a:spcBef>
                <a:spcPts val="0"/>
              </a:spcBef>
              <a:spcAft>
                <a:spcPts val="0"/>
              </a:spcAft>
              <a:buClr>
                <a:schemeClr val="lt1"/>
              </a:buClr>
              <a:buSzPts val="1600"/>
              <a:buChar char="○"/>
              <a:defRPr sz="1600">
                <a:solidFill>
                  <a:schemeClr val="lt1"/>
                </a:solidFill>
              </a:defRPr>
            </a:lvl5pPr>
            <a:lvl6pPr indent="-330200" lvl="5" marL="2743200" algn="ctr">
              <a:spcBef>
                <a:spcPts val="0"/>
              </a:spcBef>
              <a:spcAft>
                <a:spcPts val="0"/>
              </a:spcAft>
              <a:buClr>
                <a:schemeClr val="lt1"/>
              </a:buClr>
              <a:buSzPts val="1600"/>
              <a:buChar char="■"/>
              <a:defRPr sz="1600">
                <a:solidFill>
                  <a:schemeClr val="lt1"/>
                </a:solidFill>
              </a:defRPr>
            </a:lvl6pPr>
            <a:lvl7pPr indent="-330200" lvl="6" marL="3200400" algn="ctr">
              <a:spcBef>
                <a:spcPts val="0"/>
              </a:spcBef>
              <a:spcAft>
                <a:spcPts val="0"/>
              </a:spcAft>
              <a:buClr>
                <a:schemeClr val="lt1"/>
              </a:buClr>
              <a:buSzPts val="1600"/>
              <a:buChar char="●"/>
              <a:defRPr sz="1600">
                <a:solidFill>
                  <a:schemeClr val="lt1"/>
                </a:solidFill>
              </a:defRPr>
            </a:lvl7pPr>
            <a:lvl8pPr indent="-330200" lvl="7" marL="3657600" algn="ctr">
              <a:spcBef>
                <a:spcPts val="0"/>
              </a:spcBef>
              <a:spcAft>
                <a:spcPts val="0"/>
              </a:spcAft>
              <a:buClr>
                <a:schemeClr val="lt1"/>
              </a:buClr>
              <a:buSzPts val="1600"/>
              <a:buChar char="○"/>
              <a:defRPr sz="1600">
                <a:solidFill>
                  <a:schemeClr val="lt1"/>
                </a:solidFill>
              </a:defRPr>
            </a:lvl8pPr>
            <a:lvl9pPr indent="-330200" lvl="8" marL="4114800" algn="ctr">
              <a:spcBef>
                <a:spcPts val="0"/>
              </a:spcBef>
              <a:spcAft>
                <a:spcPts val="0"/>
              </a:spcAft>
              <a:buClr>
                <a:schemeClr val="lt1"/>
              </a:buClr>
              <a:buSzPts val="1600"/>
              <a:buChar char="■"/>
              <a:defRPr sz="1600">
                <a:solidFill>
                  <a:schemeClr val="lt1"/>
                </a:solidFill>
              </a:defRPr>
            </a:lvl9pPr>
          </a:lstStyle>
          <a:p/>
        </p:txBody>
      </p:sp>
      <p:sp>
        <p:nvSpPr>
          <p:cNvPr id="188" name="Google Shape;188;p32"/>
          <p:cNvSpPr txBox="1"/>
          <p:nvPr>
            <p:ph idx="4" type="title"/>
          </p:nvPr>
        </p:nvSpPr>
        <p:spPr>
          <a:xfrm>
            <a:off x="4801800" y="3379700"/>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1000"/>
              <a:buNone/>
              <a:defRPr sz="1000">
                <a:solidFill>
                  <a:schemeClr val="lt1"/>
                </a:solidFill>
              </a:defRPr>
            </a:lvl1pPr>
            <a:lvl2pPr lvl="1" algn="ctr">
              <a:lnSpc>
                <a:spcPct val="80000"/>
              </a:lnSpc>
              <a:spcBef>
                <a:spcPts val="0"/>
              </a:spcBef>
              <a:spcAft>
                <a:spcPts val="0"/>
              </a:spcAft>
              <a:buClr>
                <a:schemeClr val="lt1"/>
              </a:buClr>
              <a:buSzPts val="1000"/>
              <a:buNone/>
              <a:defRPr sz="1000">
                <a:solidFill>
                  <a:schemeClr val="lt1"/>
                </a:solidFill>
              </a:defRPr>
            </a:lvl2pPr>
            <a:lvl3pPr lvl="2" algn="ctr">
              <a:lnSpc>
                <a:spcPct val="80000"/>
              </a:lnSpc>
              <a:spcBef>
                <a:spcPts val="0"/>
              </a:spcBef>
              <a:spcAft>
                <a:spcPts val="0"/>
              </a:spcAft>
              <a:buClr>
                <a:schemeClr val="lt1"/>
              </a:buClr>
              <a:buSzPts val="1000"/>
              <a:buNone/>
              <a:defRPr sz="1000">
                <a:solidFill>
                  <a:schemeClr val="lt1"/>
                </a:solidFill>
              </a:defRPr>
            </a:lvl3pPr>
            <a:lvl4pPr lvl="3" algn="ctr">
              <a:lnSpc>
                <a:spcPct val="80000"/>
              </a:lnSpc>
              <a:spcBef>
                <a:spcPts val="0"/>
              </a:spcBef>
              <a:spcAft>
                <a:spcPts val="0"/>
              </a:spcAft>
              <a:buClr>
                <a:schemeClr val="lt1"/>
              </a:buClr>
              <a:buSzPts val="1000"/>
              <a:buNone/>
              <a:defRPr sz="1000">
                <a:solidFill>
                  <a:schemeClr val="lt1"/>
                </a:solidFill>
              </a:defRPr>
            </a:lvl4pPr>
            <a:lvl5pPr lvl="4" algn="ctr">
              <a:lnSpc>
                <a:spcPct val="80000"/>
              </a:lnSpc>
              <a:spcBef>
                <a:spcPts val="0"/>
              </a:spcBef>
              <a:spcAft>
                <a:spcPts val="0"/>
              </a:spcAft>
              <a:buClr>
                <a:schemeClr val="lt1"/>
              </a:buClr>
              <a:buSzPts val="1000"/>
              <a:buNone/>
              <a:defRPr sz="1000">
                <a:solidFill>
                  <a:schemeClr val="lt1"/>
                </a:solidFill>
              </a:defRPr>
            </a:lvl5pPr>
            <a:lvl6pPr lvl="5" algn="ctr">
              <a:lnSpc>
                <a:spcPct val="80000"/>
              </a:lnSpc>
              <a:spcBef>
                <a:spcPts val="0"/>
              </a:spcBef>
              <a:spcAft>
                <a:spcPts val="0"/>
              </a:spcAft>
              <a:buClr>
                <a:schemeClr val="lt1"/>
              </a:buClr>
              <a:buSzPts val="1000"/>
              <a:buNone/>
              <a:defRPr sz="1000">
                <a:solidFill>
                  <a:schemeClr val="lt1"/>
                </a:solidFill>
              </a:defRPr>
            </a:lvl6pPr>
            <a:lvl7pPr lvl="6" algn="ctr">
              <a:lnSpc>
                <a:spcPct val="80000"/>
              </a:lnSpc>
              <a:spcBef>
                <a:spcPts val="0"/>
              </a:spcBef>
              <a:spcAft>
                <a:spcPts val="0"/>
              </a:spcAft>
              <a:buClr>
                <a:schemeClr val="lt1"/>
              </a:buClr>
              <a:buSzPts val="1000"/>
              <a:buNone/>
              <a:defRPr sz="1000">
                <a:solidFill>
                  <a:schemeClr val="lt1"/>
                </a:solidFill>
              </a:defRPr>
            </a:lvl7pPr>
            <a:lvl8pPr lvl="7" algn="ctr">
              <a:lnSpc>
                <a:spcPct val="80000"/>
              </a:lnSpc>
              <a:spcBef>
                <a:spcPts val="0"/>
              </a:spcBef>
              <a:spcAft>
                <a:spcPts val="0"/>
              </a:spcAft>
              <a:buClr>
                <a:schemeClr val="lt1"/>
              </a:buClr>
              <a:buSzPts val="1000"/>
              <a:buNone/>
              <a:defRPr sz="1000">
                <a:solidFill>
                  <a:schemeClr val="lt1"/>
                </a:solidFill>
              </a:defRPr>
            </a:lvl8pPr>
            <a:lvl9pPr lvl="8" algn="ctr">
              <a:lnSpc>
                <a:spcPct val="80000"/>
              </a:lnSpc>
              <a:spcBef>
                <a:spcPts val="0"/>
              </a:spcBef>
              <a:spcAft>
                <a:spcPts val="0"/>
              </a:spcAft>
              <a:buClr>
                <a:schemeClr val="lt1"/>
              </a:buClr>
              <a:buSzPts val="1000"/>
              <a:buNone/>
              <a:defRPr sz="1000">
                <a:solidFill>
                  <a:schemeClr val="lt1"/>
                </a:solidFill>
              </a:defRPr>
            </a:lvl9pPr>
          </a:lstStyle>
          <a:p/>
        </p:txBody>
      </p:sp>
      <p:sp>
        <p:nvSpPr>
          <p:cNvPr id="189" name="Google Shape;189;p32"/>
          <p:cNvSpPr txBox="1"/>
          <p:nvPr>
            <p:ph idx="5" type="title"/>
          </p:nvPr>
        </p:nvSpPr>
        <p:spPr>
          <a:xfrm>
            <a:off x="229800" y="1644025"/>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2000"/>
              <a:buNone/>
              <a:defRPr sz="2000"/>
            </a:lvl1pPr>
            <a:lvl2pPr lvl="1" algn="ctr">
              <a:lnSpc>
                <a:spcPct val="80000"/>
              </a:lnSpc>
              <a:spcBef>
                <a:spcPts val="0"/>
              </a:spcBef>
              <a:spcAft>
                <a:spcPts val="0"/>
              </a:spcAft>
              <a:buSzPts val="2000"/>
              <a:buNone/>
              <a:defRPr sz="2000"/>
            </a:lvl2pPr>
            <a:lvl3pPr lvl="2" algn="ctr">
              <a:lnSpc>
                <a:spcPct val="80000"/>
              </a:lnSpc>
              <a:spcBef>
                <a:spcPts val="0"/>
              </a:spcBef>
              <a:spcAft>
                <a:spcPts val="0"/>
              </a:spcAft>
              <a:buSzPts val="2000"/>
              <a:buNone/>
              <a:defRPr sz="2000"/>
            </a:lvl3pPr>
            <a:lvl4pPr lvl="3" algn="ctr">
              <a:lnSpc>
                <a:spcPct val="80000"/>
              </a:lnSpc>
              <a:spcBef>
                <a:spcPts val="0"/>
              </a:spcBef>
              <a:spcAft>
                <a:spcPts val="0"/>
              </a:spcAft>
              <a:buSzPts val="2000"/>
              <a:buNone/>
              <a:defRPr sz="2000"/>
            </a:lvl4pPr>
            <a:lvl5pPr lvl="4" algn="ctr">
              <a:lnSpc>
                <a:spcPct val="80000"/>
              </a:lnSpc>
              <a:spcBef>
                <a:spcPts val="0"/>
              </a:spcBef>
              <a:spcAft>
                <a:spcPts val="0"/>
              </a:spcAft>
              <a:buSzPts val="2000"/>
              <a:buNone/>
              <a:defRPr sz="2000"/>
            </a:lvl5pPr>
            <a:lvl6pPr lvl="5" algn="ctr">
              <a:lnSpc>
                <a:spcPct val="80000"/>
              </a:lnSpc>
              <a:spcBef>
                <a:spcPts val="0"/>
              </a:spcBef>
              <a:spcAft>
                <a:spcPts val="0"/>
              </a:spcAft>
              <a:buSzPts val="2000"/>
              <a:buNone/>
              <a:defRPr sz="2000"/>
            </a:lvl6pPr>
            <a:lvl7pPr lvl="6" algn="ctr">
              <a:lnSpc>
                <a:spcPct val="80000"/>
              </a:lnSpc>
              <a:spcBef>
                <a:spcPts val="0"/>
              </a:spcBef>
              <a:spcAft>
                <a:spcPts val="0"/>
              </a:spcAft>
              <a:buSzPts val="2000"/>
              <a:buNone/>
              <a:defRPr sz="2000"/>
            </a:lvl7pPr>
            <a:lvl8pPr lvl="7" algn="ctr">
              <a:lnSpc>
                <a:spcPct val="80000"/>
              </a:lnSpc>
              <a:spcBef>
                <a:spcPts val="0"/>
              </a:spcBef>
              <a:spcAft>
                <a:spcPts val="0"/>
              </a:spcAft>
              <a:buSzPts val="2000"/>
              <a:buNone/>
              <a:defRPr sz="2000"/>
            </a:lvl8pPr>
            <a:lvl9pPr lvl="8" algn="ctr">
              <a:lnSpc>
                <a:spcPct val="80000"/>
              </a:lnSpc>
              <a:spcBef>
                <a:spcPts val="0"/>
              </a:spcBef>
              <a:spcAft>
                <a:spcPts val="0"/>
              </a:spcAft>
              <a:buSzPts val="2000"/>
              <a:buNone/>
              <a:defRPr sz="2000"/>
            </a:lvl9pPr>
          </a:lstStyle>
          <a:p/>
        </p:txBody>
      </p:sp>
      <p:sp>
        <p:nvSpPr>
          <p:cNvPr id="190" name="Google Shape;190;p32"/>
          <p:cNvSpPr txBox="1"/>
          <p:nvPr>
            <p:ph idx="6" type="body"/>
          </p:nvPr>
        </p:nvSpPr>
        <p:spPr>
          <a:xfrm>
            <a:off x="233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sz="1600"/>
            </a:lvl1pPr>
            <a:lvl2pPr indent="-330200" lvl="1" marL="914400" algn="ctr">
              <a:spcBef>
                <a:spcPts val="0"/>
              </a:spcBef>
              <a:spcAft>
                <a:spcPts val="0"/>
              </a:spcAft>
              <a:buSzPts val="1600"/>
              <a:buChar char="○"/>
              <a:defRPr sz="1600"/>
            </a:lvl2pPr>
            <a:lvl3pPr indent="-330200" lvl="2" marL="1371600" algn="ctr">
              <a:spcBef>
                <a:spcPts val="0"/>
              </a:spcBef>
              <a:spcAft>
                <a:spcPts val="0"/>
              </a:spcAft>
              <a:buSzPts val="1600"/>
              <a:buChar char="■"/>
              <a:defRPr sz="1600"/>
            </a:lvl3pPr>
            <a:lvl4pPr indent="-330200" lvl="3" marL="1828800" algn="ctr">
              <a:spcBef>
                <a:spcPts val="0"/>
              </a:spcBef>
              <a:spcAft>
                <a:spcPts val="0"/>
              </a:spcAft>
              <a:buSzPts val="1600"/>
              <a:buChar char="●"/>
              <a:defRPr sz="1600"/>
            </a:lvl4pPr>
            <a:lvl5pPr indent="-330200" lvl="4" marL="2286000" algn="ctr">
              <a:spcBef>
                <a:spcPts val="0"/>
              </a:spcBef>
              <a:spcAft>
                <a:spcPts val="0"/>
              </a:spcAft>
              <a:buSzPts val="1600"/>
              <a:buChar char="○"/>
              <a:defRPr sz="1600"/>
            </a:lvl5pPr>
            <a:lvl6pPr indent="-330200" lvl="5" marL="2743200" algn="ctr">
              <a:spcBef>
                <a:spcPts val="0"/>
              </a:spcBef>
              <a:spcAft>
                <a:spcPts val="0"/>
              </a:spcAft>
              <a:buSzPts val="1600"/>
              <a:buChar char="■"/>
              <a:defRPr sz="1600"/>
            </a:lvl6pPr>
            <a:lvl7pPr indent="-330200" lvl="6" marL="3200400" algn="ctr">
              <a:spcBef>
                <a:spcPts val="0"/>
              </a:spcBef>
              <a:spcAft>
                <a:spcPts val="0"/>
              </a:spcAft>
              <a:buSzPts val="1600"/>
              <a:buChar char="●"/>
              <a:defRPr sz="1600"/>
            </a:lvl7pPr>
            <a:lvl8pPr indent="-330200" lvl="7" marL="3657600" algn="ctr">
              <a:spcBef>
                <a:spcPts val="0"/>
              </a:spcBef>
              <a:spcAft>
                <a:spcPts val="0"/>
              </a:spcAft>
              <a:buSzPts val="1600"/>
              <a:buChar char="○"/>
              <a:defRPr sz="1600"/>
            </a:lvl8pPr>
            <a:lvl9pPr indent="-330200" lvl="8" marL="4114800" algn="ctr">
              <a:spcBef>
                <a:spcPts val="0"/>
              </a:spcBef>
              <a:spcAft>
                <a:spcPts val="0"/>
              </a:spcAft>
              <a:buSzPts val="1600"/>
              <a:buChar char="■"/>
              <a:defRPr sz="1600"/>
            </a:lvl9pPr>
          </a:lstStyle>
          <a:p/>
        </p:txBody>
      </p:sp>
      <p:sp>
        <p:nvSpPr>
          <p:cNvPr id="191" name="Google Shape;191;p32"/>
          <p:cNvSpPr txBox="1"/>
          <p:nvPr>
            <p:ph idx="7" type="title"/>
          </p:nvPr>
        </p:nvSpPr>
        <p:spPr>
          <a:xfrm>
            <a:off x="229800" y="3379700"/>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1000"/>
              <a:buNone/>
              <a:defRPr sz="1000"/>
            </a:lvl1pPr>
            <a:lvl2pPr lvl="1" algn="ctr">
              <a:lnSpc>
                <a:spcPct val="80000"/>
              </a:lnSpc>
              <a:spcBef>
                <a:spcPts val="0"/>
              </a:spcBef>
              <a:spcAft>
                <a:spcPts val="0"/>
              </a:spcAft>
              <a:buSzPts val="1000"/>
              <a:buNone/>
              <a:defRPr sz="1000"/>
            </a:lvl2pPr>
            <a:lvl3pPr lvl="2" algn="ctr">
              <a:lnSpc>
                <a:spcPct val="80000"/>
              </a:lnSpc>
              <a:spcBef>
                <a:spcPts val="0"/>
              </a:spcBef>
              <a:spcAft>
                <a:spcPts val="0"/>
              </a:spcAft>
              <a:buSzPts val="1000"/>
              <a:buNone/>
              <a:defRPr sz="1000"/>
            </a:lvl3pPr>
            <a:lvl4pPr lvl="3" algn="ctr">
              <a:lnSpc>
                <a:spcPct val="80000"/>
              </a:lnSpc>
              <a:spcBef>
                <a:spcPts val="0"/>
              </a:spcBef>
              <a:spcAft>
                <a:spcPts val="0"/>
              </a:spcAft>
              <a:buSzPts val="1000"/>
              <a:buNone/>
              <a:defRPr sz="1000"/>
            </a:lvl4pPr>
            <a:lvl5pPr lvl="4" algn="ctr">
              <a:lnSpc>
                <a:spcPct val="80000"/>
              </a:lnSpc>
              <a:spcBef>
                <a:spcPts val="0"/>
              </a:spcBef>
              <a:spcAft>
                <a:spcPts val="0"/>
              </a:spcAft>
              <a:buSzPts val="1000"/>
              <a:buNone/>
              <a:defRPr sz="1000"/>
            </a:lvl5pPr>
            <a:lvl6pPr lvl="5" algn="ctr">
              <a:lnSpc>
                <a:spcPct val="80000"/>
              </a:lnSpc>
              <a:spcBef>
                <a:spcPts val="0"/>
              </a:spcBef>
              <a:spcAft>
                <a:spcPts val="0"/>
              </a:spcAft>
              <a:buSzPts val="1000"/>
              <a:buNone/>
              <a:defRPr sz="1000"/>
            </a:lvl6pPr>
            <a:lvl7pPr lvl="6" algn="ctr">
              <a:lnSpc>
                <a:spcPct val="80000"/>
              </a:lnSpc>
              <a:spcBef>
                <a:spcPts val="0"/>
              </a:spcBef>
              <a:spcAft>
                <a:spcPts val="0"/>
              </a:spcAft>
              <a:buSzPts val="1000"/>
              <a:buNone/>
              <a:defRPr sz="1000"/>
            </a:lvl7pPr>
            <a:lvl8pPr lvl="7" algn="ctr">
              <a:lnSpc>
                <a:spcPct val="80000"/>
              </a:lnSpc>
              <a:spcBef>
                <a:spcPts val="0"/>
              </a:spcBef>
              <a:spcAft>
                <a:spcPts val="0"/>
              </a:spcAft>
              <a:buSzPts val="1000"/>
              <a:buNone/>
              <a:defRPr sz="1000"/>
            </a:lvl8pPr>
            <a:lvl9pPr lvl="8" algn="ctr">
              <a:lnSpc>
                <a:spcPct val="80000"/>
              </a:lnSpc>
              <a:spcBef>
                <a:spcPts val="0"/>
              </a:spcBef>
              <a:spcAft>
                <a:spcPts val="0"/>
              </a:spcAft>
              <a:buSzPts val="1000"/>
              <a:buNone/>
              <a:defRPr sz="1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BIG_NUMBER_1">
    <p:bg>
      <p:bgPr>
        <a:solidFill>
          <a:schemeClr val="lt1"/>
        </a:solidFill>
      </p:bgPr>
    </p:bg>
    <p:spTree>
      <p:nvGrpSpPr>
        <p:cNvPr id="192" name="Shape 192"/>
        <p:cNvGrpSpPr/>
        <p:nvPr/>
      </p:nvGrpSpPr>
      <p:grpSpPr>
        <a:xfrm>
          <a:off x="0" y="0"/>
          <a:ext cx="0" cy="0"/>
          <a:chOff x="0" y="0"/>
          <a:chExt cx="0" cy="0"/>
        </a:xfrm>
      </p:grpSpPr>
      <p:sp>
        <p:nvSpPr>
          <p:cNvPr id="193" name="Google Shape;193;p33"/>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94" name="Google Shape;194;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33"/>
          <p:cNvSpPr txBox="1"/>
          <p:nvPr>
            <p:ph idx="1" type="body"/>
          </p:nvPr>
        </p:nvSpPr>
        <p:spPr>
          <a:xfrm>
            <a:off x="4805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Clr>
                <a:schemeClr val="lt1"/>
              </a:buClr>
              <a:buSzPts val="1600"/>
              <a:buChar char="●"/>
              <a:defRPr sz="1600">
                <a:solidFill>
                  <a:schemeClr val="lt1"/>
                </a:solidFill>
              </a:defRPr>
            </a:lvl1pPr>
            <a:lvl2pPr indent="-330200" lvl="1" marL="914400" algn="ctr">
              <a:spcBef>
                <a:spcPts val="0"/>
              </a:spcBef>
              <a:spcAft>
                <a:spcPts val="0"/>
              </a:spcAft>
              <a:buClr>
                <a:schemeClr val="lt1"/>
              </a:buClr>
              <a:buSzPts val="1600"/>
              <a:buChar char="○"/>
              <a:defRPr sz="1600">
                <a:solidFill>
                  <a:schemeClr val="lt1"/>
                </a:solidFill>
              </a:defRPr>
            </a:lvl2pPr>
            <a:lvl3pPr indent="-330200" lvl="2" marL="1371600" algn="ctr">
              <a:spcBef>
                <a:spcPts val="0"/>
              </a:spcBef>
              <a:spcAft>
                <a:spcPts val="0"/>
              </a:spcAft>
              <a:buClr>
                <a:schemeClr val="lt1"/>
              </a:buClr>
              <a:buSzPts val="1600"/>
              <a:buChar char="■"/>
              <a:defRPr sz="1600">
                <a:solidFill>
                  <a:schemeClr val="lt1"/>
                </a:solidFill>
              </a:defRPr>
            </a:lvl3pPr>
            <a:lvl4pPr indent="-330200" lvl="3" marL="1828800" algn="ctr">
              <a:spcBef>
                <a:spcPts val="0"/>
              </a:spcBef>
              <a:spcAft>
                <a:spcPts val="0"/>
              </a:spcAft>
              <a:buClr>
                <a:schemeClr val="lt1"/>
              </a:buClr>
              <a:buSzPts val="1600"/>
              <a:buChar char="●"/>
              <a:defRPr sz="1600">
                <a:solidFill>
                  <a:schemeClr val="lt1"/>
                </a:solidFill>
              </a:defRPr>
            </a:lvl4pPr>
            <a:lvl5pPr indent="-330200" lvl="4" marL="2286000" algn="ctr">
              <a:spcBef>
                <a:spcPts val="0"/>
              </a:spcBef>
              <a:spcAft>
                <a:spcPts val="0"/>
              </a:spcAft>
              <a:buClr>
                <a:schemeClr val="lt1"/>
              </a:buClr>
              <a:buSzPts val="1600"/>
              <a:buChar char="○"/>
              <a:defRPr sz="1600">
                <a:solidFill>
                  <a:schemeClr val="lt1"/>
                </a:solidFill>
              </a:defRPr>
            </a:lvl5pPr>
            <a:lvl6pPr indent="-330200" lvl="5" marL="2743200" algn="ctr">
              <a:spcBef>
                <a:spcPts val="0"/>
              </a:spcBef>
              <a:spcAft>
                <a:spcPts val="0"/>
              </a:spcAft>
              <a:buClr>
                <a:schemeClr val="lt1"/>
              </a:buClr>
              <a:buSzPts val="1600"/>
              <a:buChar char="■"/>
              <a:defRPr sz="1600">
                <a:solidFill>
                  <a:schemeClr val="lt1"/>
                </a:solidFill>
              </a:defRPr>
            </a:lvl6pPr>
            <a:lvl7pPr indent="-330200" lvl="6" marL="3200400" algn="ctr">
              <a:spcBef>
                <a:spcPts val="0"/>
              </a:spcBef>
              <a:spcAft>
                <a:spcPts val="0"/>
              </a:spcAft>
              <a:buClr>
                <a:schemeClr val="lt1"/>
              </a:buClr>
              <a:buSzPts val="1600"/>
              <a:buChar char="●"/>
              <a:defRPr sz="1600">
                <a:solidFill>
                  <a:schemeClr val="lt1"/>
                </a:solidFill>
              </a:defRPr>
            </a:lvl7pPr>
            <a:lvl8pPr indent="-330200" lvl="7" marL="3657600" algn="ctr">
              <a:spcBef>
                <a:spcPts val="0"/>
              </a:spcBef>
              <a:spcAft>
                <a:spcPts val="0"/>
              </a:spcAft>
              <a:buClr>
                <a:schemeClr val="lt1"/>
              </a:buClr>
              <a:buSzPts val="1600"/>
              <a:buChar char="○"/>
              <a:defRPr sz="1600">
                <a:solidFill>
                  <a:schemeClr val="lt1"/>
                </a:solidFill>
              </a:defRPr>
            </a:lvl8pPr>
            <a:lvl9pPr indent="-330200" lvl="8" marL="4114800" algn="ctr">
              <a:spcBef>
                <a:spcPts val="0"/>
              </a:spcBef>
              <a:spcAft>
                <a:spcPts val="0"/>
              </a:spcAft>
              <a:buClr>
                <a:schemeClr val="lt1"/>
              </a:buClr>
              <a:buSzPts val="1600"/>
              <a:buChar char="■"/>
              <a:defRPr sz="1600">
                <a:solidFill>
                  <a:schemeClr val="lt1"/>
                </a:solidFill>
              </a:defRPr>
            </a:lvl9pPr>
          </a:lstStyle>
          <a:p/>
        </p:txBody>
      </p:sp>
      <p:sp>
        <p:nvSpPr>
          <p:cNvPr id="196" name="Google Shape;196;p33"/>
          <p:cNvSpPr txBox="1"/>
          <p:nvPr>
            <p:ph type="title"/>
          </p:nvPr>
        </p:nvSpPr>
        <p:spPr>
          <a:xfrm>
            <a:off x="229800" y="895625"/>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2000"/>
              <a:buNone/>
              <a:defRPr sz="2000"/>
            </a:lvl1pPr>
            <a:lvl2pPr lvl="1" algn="ctr">
              <a:lnSpc>
                <a:spcPct val="80000"/>
              </a:lnSpc>
              <a:spcBef>
                <a:spcPts val="0"/>
              </a:spcBef>
              <a:spcAft>
                <a:spcPts val="0"/>
              </a:spcAft>
              <a:buSzPts val="2000"/>
              <a:buNone/>
              <a:defRPr sz="2000"/>
            </a:lvl2pPr>
            <a:lvl3pPr lvl="2" algn="ctr">
              <a:lnSpc>
                <a:spcPct val="80000"/>
              </a:lnSpc>
              <a:spcBef>
                <a:spcPts val="0"/>
              </a:spcBef>
              <a:spcAft>
                <a:spcPts val="0"/>
              </a:spcAft>
              <a:buSzPts val="2000"/>
              <a:buNone/>
              <a:defRPr sz="2000"/>
            </a:lvl3pPr>
            <a:lvl4pPr lvl="3" algn="ctr">
              <a:lnSpc>
                <a:spcPct val="80000"/>
              </a:lnSpc>
              <a:spcBef>
                <a:spcPts val="0"/>
              </a:spcBef>
              <a:spcAft>
                <a:spcPts val="0"/>
              </a:spcAft>
              <a:buSzPts val="2000"/>
              <a:buNone/>
              <a:defRPr sz="2000"/>
            </a:lvl4pPr>
            <a:lvl5pPr lvl="4" algn="ctr">
              <a:lnSpc>
                <a:spcPct val="80000"/>
              </a:lnSpc>
              <a:spcBef>
                <a:spcPts val="0"/>
              </a:spcBef>
              <a:spcAft>
                <a:spcPts val="0"/>
              </a:spcAft>
              <a:buSzPts val="2000"/>
              <a:buNone/>
              <a:defRPr sz="2000"/>
            </a:lvl5pPr>
            <a:lvl6pPr lvl="5" algn="ctr">
              <a:lnSpc>
                <a:spcPct val="80000"/>
              </a:lnSpc>
              <a:spcBef>
                <a:spcPts val="0"/>
              </a:spcBef>
              <a:spcAft>
                <a:spcPts val="0"/>
              </a:spcAft>
              <a:buSzPts val="2000"/>
              <a:buNone/>
              <a:defRPr sz="2000"/>
            </a:lvl6pPr>
            <a:lvl7pPr lvl="6" algn="ctr">
              <a:lnSpc>
                <a:spcPct val="80000"/>
              </a:lnSpc>
              <a:spcBef>
                <a:spcPts val="0"/>
              </a:spcBef>
              <a:spcAft>
                <a:spcPts val="0"/>
              </a:spcAft>
              <a:buSzPts val="2000"/>
              <a:buNone/>
              <a:defRPr sz="2000"/>
            </a:lvl7pPr>
            <a:lvl8pPr lvl="7" algn="ctr">
              <a:lnSpc>
                <a:spcPct val="80000"/>
              </a:lnSpc>
              <a:spcBef>
                <a:spcPts val="0"/>
              </a:spcBef>
              <a:spcAft>
                <a:spcPts val="0"/>
              </a:spcAft>
              <a:buSzPts val="2000"/>
              <a:buNone/>
              <a:defRPr sz="2000"/>
            </a:lvl8pPr>
            <a:lvl9pPr lvl="8" algn="ctr">
              <a:lnSpc>
                <a:spcPct val="80000"/>
              </a:lnSpc>
              <a:spcBef>
                <a:spcPts val="0"/>
              </a:spcBef>
              <a:spcAft>
                <a:spcPts val="0"/>
              </a:spcAft>
              <a:buSzPts val="2000"/>
              <a:buNone/>
              <a:defRPr sz="2000"/>
            </a:lvl9pPr>
          </a:lstStyle>
          <a:p/>
        </p:txBody>
      </p:sp>
      <p:sp>
        <p:nvSpPr>
          <p:cNvPr id="197" name="Google Shape;197;p33"/>
          <p:cNvSpPr txBox="1"/>
          <p:nvPr>
            <p:ph idx="2" type="body"/>
          </p:nvPr>
        </p:nvSpPr>
        <p:spPr>
          <a:xfrm>
            <a:off x="233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sz="1600"/>
            </a:lvl1pPr>
            <a:lvl2pPr indent="-330200" lvl="1" marL="914400" algn="ctr">
              <a:spcBef>
                <a:spcPts val="0"/>
              </a:spcBef>
              <a:spcAft>
                <a:spcPts val="0"/>
              </a:spcAft>
              <a:buSzPts val="1600"/>
              <a:buChar char="○"/>
              <a:defRPr sz="1600"/>
            </a:lvl2pPr>
            <a:lvl3pPr indent="-330200" lvl="2" marL="1371600" algn="ctr">
              <a:spcBef>
                <a:spcPts val="0"/>
              </a:spcBef>
              <a:spcAft>
                <a:spcPts val="0"/>
              </a:spcAft>
              <a:buSzPts val="1600"/>
              <a:buChar char="■"/>
              <a:defRPr sz="1600"/>
            </a:lvl3pPr>
            <a:lvl4pPr indent="-330200" lvl="3" marL="1828800" algn="ctr">
              <a:spcBef>
                <a:spcPts val="0"/>
              </a:spcBef>
              <a:spcAft>
                <a:spcPts val="0"/>
              </a:spcAft>
              <a:buSzPts val="1600"/>
              <a:buChar char="●"/>
              <a:defRPr sz="1600"/>
            </a:lvl4pPr>
            <a:lvl5pPr indent="-330200" lvl="4" marL="2286000" algn="ctr">
              <a:spcBef>
                <a:spcPts val="0"/>
              </a:spcBef>
              <a:spcAft>
                <a:spcPts val="0"/>
              </a:spcAft>
              <a:buSzPts val="1600"/>
              <a:buChar char="○"/>
              <a:defRPr sz="1600"/>
            </a:lvl5pPr>
            <a:lvl6pPr indent="-330200" lvl="5" marL="2743200" algn="ctr">
              <a:spcBef>
                <a:spcPts val="0"/>
              </a:spcBef>
              <a:spcAft>
                <a:spcPts val="0"/>
              </a:spcAft>
              <a:buSzPts val="1600"/>
              <a:buChar char="■"/>
              <a:defRPr sz="1600"/>
            </a:lvl6pPr>
            <a:lvl7pPr indent="-330200" lvl="6" marL="3200400" algn="ctr">
              <a:spcBef>
                <a:spcPts val="0"/>
              </a:spcBef>
              <a:spcAft>
                <a:spcPts val="0"/>
              </a:spcAft>
              <a:buSzPts val="1600"/>
              <a:buChar char="●"/>
              <a:defRPr sz="1600"/>
            </a:lvl7pPr>
            <a:lvl8pPr indent="-330200" lvl="7" marL="3657600" algn="ctr">
              <a:spcBef>
                <a:spcPts val="0"/>
              </a:spcBef>
              <a:spcAft>
                <a:spcPts val="0"/>
              </a:spcAft>
              <a:buSzPts val="1600"/>
              <a:buChar char="○"/>
              <a:defRPr sz="1600"/>
            </a:lvl8pPr>
            <a:lvl9pPr indent="-330200" lvl="8" marL="4114800" algn="ctr">
              <a:spcBef>
                <a:spcPts val="0"/>
              </a:spcBef>
              <a:spcAft>
                <a:spcPts val="0"/>
              </a:spcAft>
              <a:buSzPts val="1600"/>
              <a:buChar char="■"/>
              <a:defRPr sz="16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
    <p:spTree>
      <p:nvGrpSpPr>
        <p:cNvPr id="198" name="Shape 198"/>
        <p:cNvGrpSpPr/>
        <p:nvPr/>
      </p:nvGrpSpPr>
      <p:grpSpPr>
        <a:xfrm>
          <a:off x="0" y="0"/>
          <a:ext cx="0" cy="0"/>
          <a:chOff x="0" y="0"/>
          <a:chExt cx="0" cy="0"/>
        </a:xfrm>
      </p:grpSpPr>
      <p:sp>
        <p:nvSpPr>
          <p:cNvPr id="199" name="Google Shape;199;p34"/>
          <p:cNvSpPr txBox="1"/>
          <p:nvPr>
            <p:ph type="title"/>
          </p:nvPr>
        </p:nvSpPr>
        <p:spPr>
          <a:xfrm>
            <a:off x="285750" y="1555350"/>
            <a:ext cx="7291500" cy="34224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SzPts val="30000"/>
              <a:buNone/>
              <a:defRPr sz="30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0" name="Google Shape;200;p34"/>
          <p:cNvSpPr txBox="1"/>
          <p:nvPr>
            <p:ph idx="1" type="body"/>
          </p:nvPr>
        </p:nvSpPr>
        <p:spPr>
          <a:xfrm>
            <a:off x="7256675" y="1827175"/>
            <a:ext cx="1767600" cy="2382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Roboto Mono"/>
              <a:buChar char="●"/>
              <a:defRPr b="1" sz="1000">
                <a:latin typeface="Roboto Mono"/>
                <a:ea typeface="Roboto Mono"/>
                <a:cs typeface="Roboto Mono"/>
                <a:sym typeface="Roboto Mono"/>
              </a:defRPr>
            </a:lvl1pPr>
            <a:lvl2pPr indent="-292100" lvl="1" marL="914400">
              <a:spcBef>
                <a:spcPts val="0"/>
              </a:spcBef>
              <a:spcAft>
                <a:spcPts val="0"/>
              </a:spcAft>
              <a:buSzPts val="1000"/>
              <a:buFont typeface="Roboto Mono"/>
              <a:buChar char="○"/>
              <a:defRPr b="1" sz="1000">
                <a:latin typeface="Roboto Mono"/>
                <a:ea typeface="Roboto Mono"/>
                <a:cs typeface="Roboto Mono"/>
                <a:sym typeface="Roboto Mono"/>
              </a:defRPr>
            </a:lvl2pPr>
            <a:lvl3pPr indent="-292100" lvl="2" marL="1371600">
              <a:spcBef>
                <a:spcPts val="0"/>
              </a:spcBef>
              <a:spcAft>
                <a:spcPts val="0"/>
              </a:spcAft>
              <a:buSzPts val="1000"/>
              <a:buFont typeface="Roboto Mono"/>
              <a:buChar char="■"/>
              <a:defRPr b="1" sz="1000">
                <a:latin typeface="Roboto Mono"/>
                <a:ea typeface="Roboto Mono"/>
                <a:cs typeface="Roboto Mono"/>
                <a:sym typeface="Roboto Mono"/>
              </a:defRPr>
            </a:lvl3pPr>
            <a:lvl4pPr indent="-292100" lvl="3" marL="1828800">
              <a:spcBef>
                <a:spcPts val="0"/>
              </a:spcBef>
              <a:spcAft>
                <a:spcPts val="0"/>
              </a:spcAft>
              <a:buSzPts val="1000"/>
              <a:buFont typeface="Roboto Mono"/>
              <a:buChar char="●"/>
              <a:defRPr b="1" sz="1000">
                <a:latin typeface="Roboto Mono"/>
                <a:ea typeface="Roboto Mono"/>
                <a:cs typeface="Roboto Mono"/>
                <a:sym typeface="Roboto Mono"/>
              </a:defRPr>
            </a:lvl4pPr>
            <a:lvl5pPr indent="-292100" lvl="4" marL="2286000">
              <a:spcBef>
                <a:spcPts val="0"/>
              </a:spcBef>
              <a:spcAft>
                <a:spcPts val="0"/>
              </a:spcAft>
              <a:buSzPts val="1000"/>
              <a:buFont typeface="Roboto Mono"/>
              <a:buChar char="○"/>
              <a:defRPr b="1" sz="1000">
                <a:latin typeface="Roboto Mono"/>
                <a:ea typeface="Roboto Mono"/>
                <a:cs typeface="Roboto Mono"/>
                <a:sym typeface="Roboto Mono"/>
              </a:defRPr>
            </a:lvl5pPr>
            <a:lvl6pPr indent="-292100" lvl="5" marL="2743200">
              <a:spcBef>
                <a:spcPts val="0"/>
              </a:spcBef>
              <a:spcAft>
                <a:spcPts val="0"/>
              </a:spcAft>
              <a:buSzPts val="1000"/>
              <a:buFont typeface="Roboto Mono"/>
              <a:buChar char="■"/>
              <a:defRPr b="1" sz="1000">
                <a:latin typeface="Roboto Mono"/>
                <a:ea typeface="Roboto Mono"/>
                <a:cs typeface="Roboto Mono"/>
                <a:sym typeface="Roboto Mono"/>
              </a:defRPr>
            </a:lvl6pPr>
            <a:lvl7pPr indent="-292100" lvl="6" marL="3200400">
              <a:spcBef>
                <a:spcPts val="0"/>
              </a:spcBef>
              <a:spcAft>
                <a:spcPts val="0"/>
              </a:spcAft>
              <a:buSzPts val="1000"/>
              <a:buFont typeface="Roboto Mono"/>
              <a:buChar char="●"/>
              <a:defRPr b="1" sz="1000">
                <a:latin typeface="Roboto Mono"/>
                <a:ea typeface="Roboto Mono"/>
                <a:cs typeface="Roboto Mono"/>
                <a:sym typeface="Roboto Mono"/>
              </a:defRPr>
            </a:lvl7pPr>
            <a:lvl8pPr indent="-292100" lvl="7" marL="3657600">
              <a:spcBef>
                <a:spcPts val="0"/>
              </a:spcBef>
              <a:spcAft>
                <a:spcPts val="0"/>
              </a:spcAft>
              <a:buSzPts val="1000"/>
              <a:buFont typeface="Roboto Mono"/>
              <a:buChar char="○"/>
              <a:defRPr b="1" sz="1000">
                <a:latin typeface="Roboto Mono"/>
                <a:ea typeface="Roboto Mono"/>
                <a:cs typeface="Roboto Mono"/>
                <a:sym typeface="Roboto Mono"/>
              </a:defRPr>
            </a:lvl8pPr>
            <a:lvl9pPr indent="-292100" lvl="8" marL="4114800">
              <a:spcBef>
                <a:spcPts val="0"/>
              </a:spcBef>
              <a:spcAft>
                <a:spcPts val="0"/>
              </a:spcAft>
              <a:buSzPts val="1000"/>
              <a:buFont typeface="Roboto Mono"/>
              <a:buChar char="■"/>
              <a:defRPr b="1" sz="1000">
                <a:latin typeface="Roboto Mono"/>
                <a:ea typeface="Roboto Mono"/>
                <a:cs typeface="Roboto Mono"/>
                <a:sym typeface="Roboto Mono"/>
              </a:defRPr>
            </a:lvl9pPr>
          </a:lstStyle>
          <a:p/>
        </p:txBody>
      </p:sp>
      <p:sp>
        <p:nvSpPr>
          <p:cNvPr id="201" name="Google Shape;201;p3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1"/>
                </a:solidFill>
                <a:latin typeface="Roboto Mono"/>
                <a:ea typeface="Roboto Mono"/>
                <a:cs typeface="Roboto Mono"/>
                <a:sym typeface="Roboto Mono"/>
              </a:defRPr>
            </a:lvl1pPr>
            <a:lvl2pPr lvl="1">
              <a:buNone/>
              <a:defRPr sz="1300">
                <a:solidFill>
                  <a:schemeClr val="dk1"/>
                </a:solidFill>
                <a:latin typeface="Roboto Mono"/>
                <a:ea typeface="Roboto Mono"/>
                <a:cs typeface="Roboto Mono"/>
                <a:sym typeface="Roboto Mono"/>
              </a:defRPr>
            </a:lvl2pPr>
            <a:lvl3pPr lvl="2">
              <a:buNone/>
              <a:defRPr sz="1300">
                <a:solidFill>
                  <a:schemeClr val="dk1"/>
                </a:solidFill>
                <a:latin typeface="Roboto Mono"/>
                <a:ea typeface="Roboto Mono"/>
                <a:cs typeface="Roboto Mono"/>
                <a:sym typeface="Roboto Mono"/>
              </a:defRPr>
            </a:lvl3pPr>
            <a:lvl4pPr lvl="3">
              <a:buNone/>
              <a:defRPr sz="1300">
                <a:solidFill>
                  <a:schemeClr val="dk1"/>
                </a:solidFill>
                <a:latin typeface="Roboto Mono"/>
                <a:ea typeface="Roboto Mono"/>
                <a:cs typeface="Roboto Mono"/>
                <a:sym typeface="Roboto Mono"/>
              </a:defRPr>
            </a:lvl4pPr>
            <a:lvl5pPr lvl="4">
              <a:buNone/>
              <a:defRPr sz="1300">
                <a:solidFill>
                  <a:schemeClr val="dk1"/>
                </a:solidFill>
                <a:latin typeface="Roboto Mono"/>
                <a:ea typeface="Roboto Mono"/>
                <a:cs typeface="Roboto Mono"/>
                <a:sym typeface="Roboto Mono"/>
              </a:defRPr>
            </a:lvl5pPr>
            <a:lvl6pPr lvl="5">
              <a:buNone/>
              <a:defRPr sz="1300">
                <a:solidFill>
                  <a:schemeClr val="dk1"/>
                </a:solidFill>
                <a:latin typeface="Roboto Mono"/>
                <a:ea typeface="Roboto Mono"/>
                <a:cs typeface="Roboto Mono"/>
                <a:sym typeface="Roboto Mono"/>
              </a:defRPr>
            </a:lvl6pPr>
            <a:lvl7pPr lvl="6">
              <a:buNone/>
              <a:defRPr sz="1300">
                <a:solidFill>
                  <a:schemeClr val="dk1"/>
                </a:solidFill>
                <a:latin typeface="Roboto Mono"/>
                <a:ea typeface="Roboto Mono"/>
                <a:cs typeface="Roboto Mono"/>
                <a:sym typeface="Roboto Mono"/>
              </a:defRPr>
            </a:lvl7pPr>
            <a:lvl8pPr lvl="7">
              <a:buNone/>
              <a:defRPr sz="1300">
                <a:solidFill>
                  <a:schemeClr val="dk1"/>
                </a:solidFill>
                <a:latin typeface="Roboto Mono"/>
                <a:ea typeface="Roboto Mono"/>
                <a:cs typeface="Roboto Mono"/>
                <a:sym typeface="Roboto Mono"/>
              </a:defRPr>
            </a:lvl8pPr>
            <a:lvl9pPr lvl="8">
              <a:buNone/>
              <a:defRPr sz="1300">
                <a:solidFill>
                  <a:schemeClr val="dk1"/>
                </a:solidFill>
                <a:latin typeface="Roboto Mono"/>
                <a:ea typeface="Roboto Mono"/>
                <a:cs typeface="Roboto Mono"/>
                <a:sym typeface="Roboto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1"/>
        </a:solidFill>
      </p:bgPr>
    </p:bg>
    <p:spTree>
      <p:nvGrpSpPr>
        <p:cNvPr id="202" name="Shape 202"/>
        <p:cNvGrpSpPr/>
        <p:nvPr/>
      </p:nvGrpSpPr>
      <p:grpSpPr>
        <a:xfrm>
          <a:off x="0" y="0"/>
          <a:ext cx="0" cy="0"/>
          <a:chOff x="0" y="0"/>
          <a:chExt cx="0" cy="0"/>
        </a:xfrm>
      </p:grpSpPr>
      <p:sp>
        <p:nvSpPr>
          <p:cNvPr id="203" name="Google Shape;203;p35"/>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
              <a:buNone/>
              <a:defRPr b="0" sz="6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04" name="Google Shape;204;p35"/>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205" name="Google Shape;205;p35"/>
          <p:cNvSpPr txBox="1"/>
          <p:nvPr>
            <p:ph idx="1" type="body"/>
          </p:nvPr>
        </p:nvSpPr>
        <p:spPr>
          <a:xfrm>
            <a:off x="226525" y="1850026"/>
            <a:ext cx="8673000" cy="1931100"/>
          </a:xfrm>
          <a:prstGeom prst="rect">
            <a:avLst/>
          </a:prstGeom>
        </p:spPr>
        <p:txBody>
          <a:bodyPr anchorCtr="0" anchor="t" bIns="91425" lIns="91425" spcFirstLastPara="1" rIns="91425" wrap="square" tIns="91425">
            <a:no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
        <p:nvSpPr>
          <p:cNvPr id="206" name="Google Shape;206;p35"/>
          <p:cNvSpPr txBox="1"/>
          <p:nvPr/>
        </p:nvSpPr>
        <p:spPr>
          <a:xfrm>
            <a:off x="48250" y="482279"/>
            <a:ext cx="1647300" cy="8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0">
                <a:solidFill>
                  <a:schemeClr val="lt1"/>
                </a:solidFill>
                <a:latin typeface="Inter"/>
                <a:ea typeface="Inter"/>
                <a:cs typeface="Inter"/>
                <a:sym typeface="Inter"/>
              </a:rPr>
              <a:t>“</a:t>
            </a:r>
            <a:endParaRPr b="1" sz="20000">
              <a:solidFill>
                <a:schemeClr val="lt1"/>
              </a:solidFill>
              <a:latin typeface="Inter"/>
              <a:ea typeface="Inter"/>
              <a:cs typeface="Inter"/>
              <a:sym typeface="Inter"/>
            </a:endParaRPr>
          </a:p>
        </p:txBody>
      </p:sp>
      <p:sp>
        <p:nvSpPr>
          <p:cNvPr id="207" name="Google Shape;207;p3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lt1"/>
                </a:solidFill>
                <a:latin typeface="Inter Medium"/>
                <a:ea typeface="Inter Medium"/>
                <a:cs typeface="Inter Medium"/>
                <a:sym typeface="Inter Medium"/>
              </a:defRPr>
            </a:lvl1pPr>
            <a:lvl2pPr lvl="1">
              <a:buNone/>
              <a:defRPr sz="1300">
                <a:solidFill>
                  <a:schemeClr val="lt1"/>
                </a:solidFill>
                <a:latin typeface="Inter Medium"/>
                <a:ea typeface="Inter Medium"/>
                <a:cs typeface="Inter Medium"/>
                <a:sym typeface="Inter Medium"/>
              </a:defRPr>
            </a:lvl2pPr>
            <a:lvl3pPr lvl="2">
              <a:buNone/>
              <a:defRPr sz="1300">
                <a:solidFill>
                  <a:schemeClr val="lt1"/>
                </a:solidFill>
                <a:latin typeface="Inter Medium"/>
                <a:ea typeface="Inter Medium"/>
                <a:cs typeface="Inter Medium"/>
                <a:sym typeface="Inter Medium"/>
              </a:defRPr>
            </a:lvl3pPr>
            <a:lvl4pPr lvl="3">
              <a:buNone/>
              <a:defRPr sz="1300">
                <a:solidFill>
                  <a:schemeClr val="lt1"/>
                </a:solidFill>
                <a:latin typeface="Inter Medium"/>
                <a:ea typeface="Inter Medium"/>
                <a:cs typeface="Inter Medium"/>
                <a:sym typeface="Inter Medium"/>
              </a:defRPr>
            </a:lvl4pPr>
            <a:lvl5pPr lvl="4">
              <a:buNone/>
              <a:defRPr sz="1300">
                <a:solidFill>
                  <a:schemeClr val="lt1"/>
                </a:solidFill>
                <a:latin typeface="Inter Medium"/>
                <a:ea typeface="Inter Medium"/>
                <a:cs typeface="Inter Medium"/>
                <a:sym typeface="Inter Medium"/>
              </a:defRPr>
            </a:lvl5pPr>
            <a:lvl6pPr lvl="5">
              <a:buNone/>
              <a:defRPr sz="1300">
                <a:solidFill>
                  <a:schemeClr val="lt1"/>
                </a:solidFill>
                <a:latin typeface="Inter Medium"/>
                <a:ea typeface="Inter Medium"/>
                <a:cs typeface="Inter Medium"/>
                <a:sym typeface="Inter Medium"/>
              </a:defRPr>
            </a:lvl6pPr>
            <a:lvl7pPr lvl="6">
              <a:buNone/>
              <a:defRPr sz="1300">
                <a:solidFill>
                  <a:schemeClr val="lt1"/>
                </a:solidFill>
                <a:latin typeface="Inter Medium"/>
                <a:ea typeface="Inter Medium"/>
                <a:cs typeface="Inter Medium"/>
                <a:sym typeface="Inter Medium"/>
              </a:defRPr>
            </a:lvl7pPr>
            <a:lvl8pPr lvl="7">
              <a:buNone/>
              <a:defRPr sz="1300">
                <a:solidFill>
                  <a:schemeClr val="lt1"/>
                </a:solidFill>
                <a:latin typeface="Inter Medium"/>
                <a:ea typeface="Inter Medium"/>
                <a:cs typeface="Inter Medium"/>
                <a:sym typeface="Inter Medium"/>
              </a:defRPr>
            </a:lvl8pPr>
            <a:lvl9pPr lvl="8">
              <a:buNone/>
              <a:defRPr sz="1300">
                <a:solidFill>
                  <a:schemeClr val="lt1"/>
                </a:solidFill>
                <a:latin typeface="Inter Medium"/>
                <a:ea typeface="Inter Medium"/>
                <a:cs typeface="Inter Medium"/>
                <a:sym typeface="Inter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p:cSld name="CUSTOM_1_1">
    <p:bg>
      <p:bgPr>
        <a:solidFill>
          <a:schemeClr val="dk1"/>
        </a:solidFill>
      </p:bgPr>
    </p:bg>
    <p:spTree>
      <p:nvGrpSpPr>
        <p:cNvPr id="208" name="Shape 208"/>
        <p:cNvGrpSpPr/>
        <p:nvPr/>
      </p:nvGrpSpPr>
      <p:grpSpPr>
        <a:xfrm>
          <a:off x="0" y="0"/>
          <a:ext cx="0" cy="0"/>
          <a:chOff x="0" y="0"/>
          <a:chExt cx="0" cy="0"/>
        </a:xfrm>
      </p:grpSpPr>
      <p:sp>
        <p:nvSpPr>
          <p:cNvPr id="209" name="Google Shape;209;p36"/>
          <p:cNvSpPr/>
          <p:nvPr>
            <p:ph idx="2" type="pic"/>
          </p:nvPr>
        </p:nvSpPr>
        <p:spPr>
          <a:xfrm>
            <a:off x="338100" y="480450"/>
            <a:ext cx="3785400" cy="4438800"/>
          </a:xfrm>
          <a:prstGeom prst="rect">
            <a:avLst/>
          </a:prstGeom>
          <a:noFill/>
          <a:ln cap="flat" cmpd="sng" w="9525">
            <a:solidFill>
              <a:schemeClr val="lt1"/>
            </a:solidFill>
            <a:prstDash val="solid"/>
            <a:round/>
            <a:headEnd len="sm" w="sm" type="none"/>
            <a:tailEnd len="sm" w="sm" type="none"/>
          </a:ln>
        </p:spPr>
      </p:sp>
      <p:sp>
        <p:nvSpPr>
          <p:cNvPr id="210" name="Google Shape;210;p36"/>
          <p:cNvSpPr txBox="1"/>
          <p:nvPr>
            <p:ph idx="1" type="body"/>
          </p:nvPr>
        </p:nvSpPr>
        <p:spPr>
          <a:xfrm>
            <a:off x="4355225" y="3379725"/>
            <a:ext cx="4512900" cy="1557000"/>
          </a:xfrm>
          <a:prstGeom prst="rect">
            <a:avLst/>
          </a:prstGeom>
        </p:spPr>
        <p:txBody>
          <a:bodyPr anchorCtr="0" anchor="b" bIns="91425" lIns="91425" spcFirstLastPara="1" rIns="91425" wrap="square" tIns="91425">
            <a:noAutofit/>
          </a:bodyPr>
          <a:lstStyle>
            <a:lvl1pPr indent="-355600" lvl="0" marL="457200">
              <a:lnSpc>
                <a:spcPct val="90000"/>
              </a:lnSpc>
              <a:spcBef>
                <a:spcPts val="0"/>
              </a:spcBef>
              <a:spcAft>
                <a:spcPts val="0"/>
              </a:spcAft>
              <a:buClr>
                <a:schemeClr val="lt1"/>
              </a:buClr>
              <a:buSzPts val="2000"/>
              <a:buChar char="●"/>
              <a:defRPr sz="2000">
                <a:solidFill>
                  <a:schemeClr val="lt1"/>
                </a:solidFill>
              </a:defRPr>
            </a:lvl1pPr>
            <a:lvl2pPr indent="-355600" lvl="1" marL="914400">
              <a:lnSpc>
                <a:spcPct val="90000"/>
              </a:lnSpc>
              <a:spcBef>
                <a:spcPts val="0"/>
              </a:spcBef>
              <a:spcAft>
                <a:spcPts val="0"/>
              </a:spcAft>
              <a:buClr>
                <a:schemeClr val="lt1"/>
              </a:buClr>
              <a:buSzPts val="2000"/>
              <a:buChar char="○"/>
              <a:defRPr sz="2000">
                <a:solidFill>
                  <a:schemeClr val="lt1"/>
                </a:solidFill>
              </a:defRPr>
            </a:lvl2pPr>
            <a:lvl3pPr indent="-355600" lvl="2" marL="1371600">
              <a:lnSpc>
                <a:spcPct val="90000"/>
              </a:lnSpc>
              <a:spcBef>
                <a:spcPts val="0"/>
              </a:spcBef>
              <a:spcAft>
                <a:spcPts val="0"/>
              </a:spcAft>
              <a:buClr>
                <a:schemeClr val="lt1"/>
              </a:buClr>
              <a:buSzPts val="2000"/>
              <a:buChar char="■"/>
              <a:defRPr sz="2000">
                <a:solidFill>
                  <a:schemeClr val="lt1"/>
                </a:solidFill>
              </a:defRPr>
            </a:lvl3pPr>
            <a:lvl4pPr indent="-355600" lvl="3" marL="1828800">
              <a:lnSpc>
                <a:spcPct val="90000"/>
              </a:lnSpc>
              <a:spcBef>
                <a:spcPts val="0"/>
              </a:spcBef>
              <a:spcAft>
                <a:spcPts val="0"/>
              </a:spcAft>
              <a:buClr>
                <a:schemeClr val="lt1"/>
              </a:buClr>
              <a:buSzPts val="2000"/>
              <a:buChar char="●"/>
              <a:defRPr sz="2000">
                <a:solidFill>
                  <a:schemeClr val="lt1"/>
                </a:solidFill>
              </a:defRPr>
            </a:lvl4pPr>
            <a:lvl5pPr indent="-355600" lvl="4" marL="2286000">
              <a:lnSpc>
                <a:spcPct val="90000"/>
              </a:lnSpc>
              <a:spcBef>
                <a:spcPts val="0"/>
              </a:spcBef>
              <a:spcAft>
                <a:spcPts val="0"/>
              </a:spcAft>
              <a:buClr>
                <a:schemeClr val="lt1"/>
              </a:buClr>
              <a:buSzPts val="2000"/>
              <a:buChar char="○"/>
              <a:defRPr sz="2000">
                <a:solidFill>
                  <a:schemeClr val="lt1"/>
                </a:solidFill>
              </a:defRPr>
            </a:lvl5pPr>
            <a:lvl6pPr indent="-355600" lvl="5" marL="2743200">
              <a:lnSpc>
                <a:spcPct val="90000"/>
              </a:lnSpc>
              <a:spcBef>
                <a:spcPts val="0"/>
              </a:spcBef>
              <a:spcAft>
                <a:spcPts val="0"/>
              </a:spcAft>
              <a:buClr>
                <a:schemeClr val="lt1"/>
              </a:buClr>
              <a:buSzPts val="2000"/>
              <a:buChar char="■"/>
              <a:defRPr sz="2000">
                <a:solidFill>
                  <a:schemeClr val="lt1"/>
                </a:solidFill>
              </a:defRPr>
            </a:lvl6pPr>
            <a:lvl7pPr indent="-355600" lvl="6" marL="3200400">
              <a:lnSpc>
                <a:spcPct val="90000"/>
              </a:lnSpc>
              <a:spcBef>
                <a:spcPts val="0"/>
              </a:spcBef>
              <a:spcAft>
                <a:spcPts val="0"/>
              </a:spcAft>
              <a:buClr>
                <a:schemeClr val="lt1"/>
              </a:buClr>
              <a:buSzPts val="2000"/>
              <a:buChar char="●"/>
              <a:defRPr sz="2000">
                <a:solidFill>
                  <a:schemeClr val="lt1"/>
                </a:solidFill>
              </a:defRPr>
            </a:lvl7pPr>
            <a:lvl8pPr indent="-355600" lvl="7" marL="3657600">
              <a:lnSpc>
                <a:spcPct val="90000"/>
              </a:lnSpc>
              <a:spcBef>
                <a:spcPts val="0"/>
              </a:spcBef>
              <a:spcAft>
                <a:spcPts val="0"/>
              </a:spcAft>
              <a:buClr>
                <a:schemeClr val="lt1"/>
              </a:buClr>
              <a:buSzPts val="2000"/>
              <a:buChar char="○"/>
              <a:defRPr sz="2000">
                <a:solidFill>
                  <a:schemeClr val="lt1"/>
                </a:solidFill>
              </a:defRPr>
            </a:lvl8pPr>
            <a:lvl9pPr indent="-355600" lvl="8" marL="4114800">
              <a:lnSpc>
                <a:spcPct val="90000"/>
              </a:lnSpc>
              <a:spcBef>
                <a:spcPts val="0"/>
              </a:spcBef>
              <a:spcAft>
                <a:spcPts val="0"/>
              </a:spcAft>
              <a:buClr>
                <a:schemeClr val="lt1"/>
              </a:buClr>
              <a:buSzPts val="2000"/>
              <a:buChar char="■"/>
              <a:defRPr sz="2000">
                <a:solidFill>
                  <a:schemeClr val="lt1"/>
                </a:solidFill>
              </a:defRPr>
            </a:lvl9pPr>
          </a:lstStyle>
          <a:p/>
        </p:txBody>
      </p:sp>
      <p:sp>
        <p:nvSpPr>
          <p:cNvPr id="211" name="Google Shape;211;p3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lt1"/>
                </a:solidFill>
                <a:latin typeface="Inter"/>
                <a:ea typeface="Inter"/>
                <a:cs typeface="Inter"/>
                <a:sym typeface="Inter"/>
              </a:defRPr>
            </a:lvl1pPr>
            <a:lvl2pPr lvl="1">
              <a:buNone/>
              <a:defRPr sz="1300">
                <a:solidFill>
                  <a:schemeClr val="lt1"/>
                </a:solidFill>
                <a:latin typeface="Inter"/>
                <a:ea typeface="Inter"/>
                <a:cs typeface="Inter"/>
                <a:sym typeface="Inter"/>
              </a:defRPr>
            </a:lvl2pPr>
            <a:lvl3pPr lvl="2">
              <a:buNone/>
              <a:defRPr sz="1300">
                <a:solidFill>
                  <a:schemeClr val="lt1"/>
                </a:solidFill>
                <a:latin typeface="Inter"/>
                <a:ea typeface="Inter"/>
                <a:cs typeface="Inter"/>
                <a:sym typeface="Inter"/>
              </a:defRPr>
            </a:lvl3pPr>
            <a:lvl4pPr lvl="3">
              <a:buNone/>
              <a:defRPr sz="1300">
                <a:solidFill>
                  <a:schemeClr val="lt1"/>
                </a:solidFill>
                <a:latin typeface="Inter"/>
                <a:ea typeface="Inter"/>
                <a:cs typeface="Inter"/>
                <a:sym typeface="Inter"/>
              </a:defRPr>
            </a:lvl4pPr>
            <a:lvl5pPr lvl="4">
              <a:buNone/>
              <a:defRPr sz="1300">
                <a:solidFill>
                  <a:schemeClr val="lt1"/>
                </a:solidFill>
                <a:latin typeface="Inter"/>
                <a:ea typeface="Inter"/>
                <a:cs typeface="Inter"/>
                <a:sym typeface="Inter"/>
              </a:defRPr>
            </a:lvl5pPr>
            <a:lvl6pPr lvl="5">
              <a:buNone/>
              <a:defRPr sz="1300">
                <a:solidFill>
                  <a:schemeClr val="lt1"/>
                </a:solidFill>
                <a:latin typeface="Inter"/>
                <a:ea typeface="Inter"/>
                <a:cs typeface="Inter"/>
                <a:sym typeface="Inter"/>
              </a:defRPr>
            </a:lvl6pPr>
            <a:lvl7pPr lvl="6">
              <a:buNone/>
              <a:defRPr sz="1300">
                <a:solidFill>
                  <a:schemeClr val="lt1"/>
                </a:solidFill>
                <a:latin typeface="Inter"/>
                <a:ea typeface="Inter"/>
                <a:cs typeface="Inter"/>
                <a:sym typeface="Inter"/>
              </a:defRPr>
            </a:lvl7pPr>
            <a:lvl8pPr lvl="7">
              <a:buNone/>
              <a:defRPr sz="1300">
                <a:solidFill>
                  <a:schemeClr val="lt1"/>
                </a:solidFill>
                <a:latin typeface="Inter"/>
                <a:ea typeface="Inter"/>
                <a:cs typeface="Inter"/>
                <a:sym typeface="Inter"/>
              </a:defRPr>
            </a:lvl8pPr>
            <a:lvl9pPr lvl="8">
              <a:buNone/>
              <a:defRPr sz="1300">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nd image">
  <p:cSld name="CUSTOM_2">
    <p:spTree>
      <p:nvGrpSpPr>
        <p:cNvPr id="212" name="Shape 212"/>
        <p:cNvGrpSpPr/>
        <p:nvPr/>
      </p:nvGrpSpPr>
      <p:grpSpPr>
        <a:xfrm>
          <a:off x="0" y="0"/>
          <a:ext cx="0" cy="0"/>
          <a:chOff x="0" y="0"/>
          <a:chExt cx="0" cy="0"/>
        </a:xfrm>
      </p:grpSpPr>
      <p:sp>
        <p:nvSpPr>
          <p:cNvPr id="213" name="Google Shape;213;p37"/>
          <p:cNvSpPr/>
          <p:nvPr>
            <p:ph idx="2" type="pic"/>
          </p:nvPr>
        </p:nvSpPr>
        <p:spPr>
          <a:xfrm>
            <a:off x="226500" y="2357750"/>
            <a:ext cx="8691000" cy="2559300"/>
          </a:xfrm>
          <a:prstGeom prst="rect">
            <a:avLst/>
          </a:prstGeom>
          <a:noFill/>
          <a:ln cap="flat" cmpd="sng" w="9525">
            <a:solidFill>
              <a:schemeClr val="dk1"/>
            </a:solidFill>
            <a:prstDash val="solid"/>
            <a:round/>
            <a:headEnd len="sm" w="sm" type="none"/>
            <a:tailEnd len="sm" w="sm" type="none"/>
          </a:ln>
        </p:spPr>
      </p:sp>
      <p:sp>
        <p:nvSpPr>
          <p:cNvPr id="214" name="Google Shape;214;p37"/>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5" name="Google Shape;215;p37"/>
          <p:cNvSpPr txBox="1"/>
          <p:nvPr>
            <p:ph idx="3"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216" name="Google Shape;216;p37"/>
          <p:cNvSpPr txBox="1"/>
          <p:nvPr>
            <p:ph idx="1" type="subTitle"/>
          </p:nvPr>
        </p:nvSpPr>
        <p:spPr>
          <a:xfrm>
            <a:off x="226525" y="700225"/>
            <a:ext cx="2157900" cy="15759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11200"/>
              <a:buNone/>
              <a:defRPr b="1" sz="1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7" name="Google Shape;217;p37"/>
          <p:cNvSpPr txBox="1"/>
          <p:nvPr>
            <p:ph idx="4" type="body"/>
          </p:nvPr>
        </p:nvSpPr>
        <p:spPr>
          <a:xfrm>
            <a:off x="2492925" y="700283"/>
            <a:ext cx="6424500" cy="1575900"/>
          </a:xfrm>
          <a:prstGeom prst="rect">
            <a:avLst/>
          </a:prstGeom>
        </p:spPr>
        <p:txBody>
          <a:bodyPr anchorCtr="0" anchor="ctr" bIns="91425" lIns="91425" spcFirstLastPara="1" rIns="91425" wrap="square" tIns="91425">
            <a:noAutofit/>
          </a:bodyPr>
          <a:lstStyle>
            <a:lvl1pPr indent="-355600" lvl="0" marL="4572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1pPr>
            <a:lvl2pPr indent="-355600" lvl="1" marL="9144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2pPr>
            <a:lvl3pPr indent="-355600" lvl="2" marL="1371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3pPr>
            <a:lvl4pPr indent="-355600" lvl="3" marL="18288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4pPr>
            <a:lvl5pPr indent="-355600" lvl="4" marL="22860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5pPr>
            <a:lvl6pPr indent="-355600" lvl="5" marL="27432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6pPr>
            <a:lvl7pPr indent="-355600" lvl="6" marL="32004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7pPr>
            <a:lvl8pPr indent="-355600" lvl="7" marL="3657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8pPr>
            <a:lvl9pPr indent="-355600" lvl="8" marL="41148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9pPr>
          </a:lstStyle>
          <a:p/>
        </p:txBody>
      </p:sp>
      <p:sp>
        <p:nvSpPr>
          <p:cNvPr id="218" name="Google Shape;218;p3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1"/>
                </a:solidFill>
                <a:latin typeface="Inter Medium"/>
                <a:ea typeface="Inter Medium"/>
                <a:cs typeface="Inter Medium"/>
                <a:sym typeface="Inter Medium"/>
              </a:defRPr>
            </a:lvl1pPr>
            <a:lvl2pPr lvl="1">
              <a:buNone/>
              <a:defRPr sz="1300">
                <a:solidFill>
                  <a:schemeClr val="dk1"/>
                </a:solidFill>
                <a:latin typeface="Inter Medium"/>
                <a:ea typeface="Inter Medium"/>
                <a:cs typeface="Inter Medium"/>
                <a:sym typeface="Inter Medium"/>
              </a:defRPr>
            </a:lvl2pPr>
            <a:lvl3pPr lvl="2">
              <a:buNone/>
              <a:defRPr sz="1300">
                <a:solidFill>
                  <a:schemeClr val="dk1"/>
                </a:solidFill>
                <a:latin typeface="Inter Medium"/>
                <a:ea typeface="Inter Medium"/>
                <a:cs typeface="Inter Medium"/>
                <a:sym typeface="Inter Medium"/>
              </a:defRPr>
            </a:lvl3pPr>
            <a:lvl4pPr lvl="3">
              <a:buNone/>
              <a:defRPr sz="1300">
                <a:solidFill>
                  <a:schemeClr val="dk1"/>
                </a:solidFill>
                <a:latin typeface="Inter Medium"/>
                <a:ea typeface="Inter Medium"/>
                <a:cs typeface="Inter Medium"/>
                <a:sym typeface="Inter Medium"/>
              </a:defRPr>
            </a:lvl4pPr>
            <a:lvl5pPr lvl="4">
              <a:buNone/>
              <a:defRPr sz="1300">
                <a:solidFill>
                  <a:schemeClr val="dk1"/>
                </a:solidFill>
                <a:latin typeface="Inter Medium"/>
                <a:ea typeface="Inter Medium"/>
                <a:cs typeface="Inter Medium"/>
                <a:sym typeface="Inter Medium"/>
              </a:defRPr>
            </a:lvl5pPr>
            <a:lvl6pPr lvl="5">
              <a:buNone/>
              <a:defRPr sz="1300">
                <a:solidFill>
                  <a:schemeClr val="dk1"/>
                </a:solidFill>
                <a:latin typeface="Inter Medium"/>
                <a:ea typeface="Inter Medium"/>
                <a:cs typeface="Inter Medium"/>
                <a:sym typeface="Inter Medium"/>
              </a:defRPr>
            </a:lvl6pPr>
            <a:lvl7pPr lvl="6">
              <a:buNone/>
              <a:defRPr sz="1300">
                <a:solidFill>
                  <a:schemeClr val="dk1"/>
                </a:solidFill>
                <a:latin typeface="Inter Medium"/>
                <a:ea typeface="Inter Medium"/>
                <a:cs typeface="Inter Medium"/>
                <a:sym typeface="Inter Medium"/>
              </a:defRPr>
            </a:lvl7pPr>
            <a:lvl8pPr lvl="7">
              <a:buNone/>
              <a:defRPr sz="1300">
                <a:solidFill>
                  <a:schemeClr val="dk1"/>
                </a:solidFill>
                <a:latin typeface="Inter Medium"/>
                <a:ea typeface="Inter Medium"/>
                <a:cs typeface="Inter Medium"/>
                <a:sym typeface="Inter Medium"/>
              </a:defRPr>
            </a:lvl8pPr>
            <a:lvl9pPr lvl="8">
              <a:buNone/>
              <a:defRPr sz="1300">
                <a:solidFill>
                  <a:schemeClr val="dk1"/>
                </a:solidFill>
                <a:latin typeface="Inter Medium"/>
                <a:ea typeface="Inter Medium"/>
                <a:cs typeface="Inter Medium"/>
                <a:sym typeface="Inter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CUSTOM_2_1">
    <p:spTree>
      <p:nvGrpSpPr>
        <p:cNvPr id="219" name="Shape 219"/>
        <p:cNvGrpSpPr/>
        <p:nvPr/>
      </p:nvGrpSpPr>
      <p:grpSpPr>
        <a:xfrm>
          <a:off x="0" y="0"/>
          <a:ext cx="0" cy="0"/>
          <a:chOff x="0" y="0"/>
          <a:chExt cx="0" cy="0"/>
        </a:xfrm>
      </p:grpSpPr>
      <p:sp>
        <p:nvSpPr>
          <p:cNvPr id="220" name="Google Shape;220;p38"/>
          <p:cNvSpPr txBox="1"/>
          <p:nvPr>
            <p:ph type="title"/>
          </p:nvPr>
        </p:nvSpPr>
        <p:spPr>
          <a:xfrm>
            <a:off x="226525" y="630625"/>
            <a:ext cx="68103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1" name="Google Shape;221;p38"/>
          <p:cNvSpPr txBox="1"/>
          <p:nvPr>
            <p:ph idx="1" type="subTitle"/>
          </p:nvPr>
        </p:nvSpPr>
        <p:spPr>
          <a:xfrm>
            <a:off x="226525" y="3814125"/>
            <a:ext cx="2999100" cy="11226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2" name="Google Shape;222;p3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2_1_2">
    <p:spTree>
      <p:nvGrpSpPr>
        <p:cNvPr id="223" name="Shape 223"/>
        <p:cNvGrpSpPr/>
        <p:nvPr/>
      </p:nvGrpSpPr>
      <p:grpSpPr>
        <a:xfrm>
          <a:off x="0" y="0"/>
          <a:ext cx="0" cy="0"/>
          <a:chOff x="0" y="0"/>
          <a:chExt cx="0" cy="0"/>
        </a:xfrm>
      </p:grpSpPr>
      <p:sp>
        <p:nvSpPr>
          <p:cNvPr id="224" name="Google Shape;224;p39"/>
          <p:cNvSpPr txBox="1"/>
          <p:nvPr>
            <p:ph idx="1" type="subTitle"/>
          </p:nvPr>
        </p:nvSpPr>
        <p:spPr>
          <a:xfrm>
            <a:off x="226533" y="345927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5" name="Google Shape;225;p39"/>
          <p:cNvSpPr txBox="1"/>
          <p:nvPr>
            <p:ph idx="2" type="subTitle"/>
          </p:nvPr>
        </p:nvSpPr>
        <p:spPr>
          <a:xfrm>
            <a:off x="3091450" y="345927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6" name="Google Shape;226;p39"/>
          <p:cNvSpPr txBox="1"/>
          <p:nvPr>
            <p:ph idx="3" type="subTitle"/>
          </p:nvPr>
        </p:nvSpPr>
        <p:spPr>
          <a:xfrm>
            <a:off x="5956367" y="345927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7" name="Google Shape;227;p39"/>
          <p:cNvSpPr txBox="1"/>
          <p:nvPr>
            <p:ph idx="4" type="subTitle"/>
          </p:nvPr>
        </p:nvSpPr>
        <p:spPr>
          <a:xfrm>
            <a:off x="226533" y="423682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8" name="Google Shape;228;p39"/>
          <p:cNvSpPr txBox="1"/>
          <p:nvPr>
            <p:ph idx="5" type="subTitle"/>
          </p:nvPr>
        </p:nvSpPr>
        <p:spPr>
          <a:xfrm>
            <a:off x="3091450" y="423682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29" name="Google Shape;229;p39"/>
          <p:cNvSpPr txBox="1"/>
          <p:nvPr>
            <p:ph idx="6" type="subTitle"/>
          </p:nvPr>
        </p:nvSpPr>
        <p:spPr>
          <a:xfrm>
            <a:off x="5956367" y="423682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30" name="Google Shape;230;p39"/>
          <p:cNvSpPr txBox="1"/>
          <p:nvPr>
            <p:ph type="title"/>
          </p:nvPr>
        </p:nvSpPr>
        <p:spPr>
          <a:xfrm>
            <a:off x="226525" y="630625"/>
            <a:ext cx="68103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1" name="Google Shape;231;p3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CUSTOM_2_1_1">
    <p:bg>
      <p:bgPr>
        <a:solidFill>
          <a:schemeClr val="dk1"/>
        </a:solidFill>
      </p:bgPr>
    </p:bg>
    <p:spTree>
      <p:nvGrpSpPr>
        <p:cNvPr id="232" name="Shape 232"/>
        <p:cNvGrpSpPr/>
        <p:nvPr/>
      </p:nvGrpSpPr>
      <p:grpSpPr>
        <a:xfrm>
          <a:off x="0" y="0"/>
          <a:ext cx="0" cy="0"/>
          <a:chOff x="0" y="0"/>
          <a:chExt cx="0" cy="0"/>
        </a:xfrm>
      </p:grpSpPr>
      <p:sp>
        <p:nvSpPr>
          <p:cNvPr id="233" name="Google Shape;233;p40"/>
          <p:cNvSpPr txBox="1"/>
          <p:nvPr>
            <p:ph type="title"/>
          </p:nvPr>
        </p:nvSpPr>
        <p:spPr>
          <a:xfrm>
            <a:off x="226525" y="630625"/>
            <a:ext cx="68103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7300"/>
              <a:buNone/>
              <a:defRPr sz="73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34" name="Google Shape;234;p40"/>
          <p:cNvSpPr txBox="1"/>
          <p:nvPr>
            <p:ph idx="1" type="subTitle"/>
          </p:nvPr>
        </p:nvSpPr>
        <p:spPr>
          <a:xfrm>
            <a:off x="226525" y="3814125"/>
            <a:ext cx="2999100" cy="11226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235" name="Google Shape;235;p4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two images">
  <p:cSld name="CUSTOM_3">
    <p:spTree>
      <p:nvGrpSpPr>
        <p:cNvPr id="236" name="Shape 236"/>
        <p:cNvGrpSpPr/>
        <p:nvPr/>
      </p:nvGrpSpPr>
      <p:grpSpPr>
        <a:xfrm>
          <a:off x="0" y="0"/>
          <a:ext cx="0" cy="0"/>
          <a:chOff x="0" y="0"/>
          <a:chExt cx="0" cy="0"/>
        </a:xfrm>
      </p:grpSpPr>
      <p:sp>
        <p:nvSpPr>
          <p:cNvPr id="237" name="Google Shape;237;p41"/>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8" name="Google Shape;238;p41"/>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239" name="Google Shape;239;p41"/>
          <p:cNvSpPr txBox="1"/>
          <p:nvPr>
            <p:ph idx="1" type="body"/>
          </p:nvPr>
        </p:nvSpPr>
        <p:spPr>
          <a:xfrm>
            <a:off x="226525" y="2080445"/>
            <a:ext cx="29247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0" name="Google Shape;240;p41"/>
          <p:cNvSpPr txBox="1"/>
          <p:nvPr>
            <p:ph idx="3" type="title"/>
          </p:nvPr>
        </p:nvSpPr>
        <p:spPr>
          <a:xfrm>
            <a:off x="226525" y="1271100"/>
            <a:ext cx="29247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241" name="Google Shape;241;p41"/>
          <p:cNvSpPr/>
          <p:nvPr>
            <p:ph idx="4" type="pic"/>
          </p:nvPr>
        </p:nvSpPr>
        <p:spPr>
          <a:xfrm>
            <a:off x="3368775" y="226625"/>
            <a:ext cx="3733800" cy="4690500"/>
          </a:xfrm>
          <a:prstGeom prst="rect">
            <a:avLst/>
          </a:prstGeom>
          <a:noFill/>
          <a:ln cap="flat" cmpd="sng" w="9525">
            <a:solidFill>
              <a:schemeClr val="dk1"/>
            </a:solidFill>
            <a:prstDash val="solid"/>
            <a:round/>
            <a:headEnd len="sm" w="sm" type="none"/>
            <a:tailEnd len="sm" w="sm" type="none"/>
          </a:ln>
        </p:spPr>
      </p:sp>
      <p:sp>
        <p:nvSpPr>
          <p:cNvPr id="242" name="Google Shape;242;p41"/>
          <p:cNvSpPr/>
          <p:nvPr>
            <p:ph idx="5" type="pic"/>
          </p:nvPr>
        </p:nvSpPr>
        <p:spPr>
          <a:xfrm>
            <a:off x="7320200" y="1391900"/>
            <a:ext cx="1597200" cy="1970400"/>
          </a:xfrm>
          <a:prstGeom prst="rect">
            <a:avLst/>
          </a:prstGeom>
          <a:noFill/>
          <a:ln cap="flat" cmpd="sng" w="9525">
            <a:solidFill>
              <a:schemeClr val="dk1"/>
            </a:solidFill>
            <a:prstDash val="solid"/>
            <a:round/>
            <a:headEnd len="sm" w="sm" type="none"/>
            <a:tailEnd len="sm" w="sm" type="none"/>
          </a:ln>
        </p:spPr>
      </p:sp>
      <p:sp>
        <p:nvSpPr>
          <p:cNvPr id="243" name="Google Shape;243;p4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wo storyboards">
  <p:cSld name="CUSTOM_3_2">
    <p:spTree>
      <p:nvGrpSpPr>
        <p:cNvPr id="244" name="Shape 244"/>
        <p:cNvGrpSpPr/>
        <p:nvPr/>
      </p:nvGrpSpPr>
      <p:grpSpPr>
        <a:xfrm>
          <a:off x="0" y="0"/>
          <a:ext cx="0" cy="0"/>
          <a:chOff x="0" y="0"/>
          <a:chExt cx="0" cy="0"/>
        </a:xfrm>
      </p:grpSpPr>
      <p:sp>
        <p:nvSpPr>
          <p:cNvPr id="245" name="Google Shape;245;p42"/>
          <p:cNvSpPr/>
          <p:nvPr>
            <p:ph idx="2" type="pic"/>
          </p:nvPr>
        </p:nvSpPr>
        <p:spPr>
          <a:xfrm>
            <a:off x="-5225" y="713825"/>
            <a:ext cx="4571700" cy="2795700"/>
          </a:xfrm>
          <a:prstGeom prst="rect">
            <a:avLst/>
          </a:prstGeom>
          <a:noFill/>
          <a:ln>
            <a:noFill/>
          </a:ln>
        </p:spPr>
      </p:sp>
      <p:sp>
        <p:nvSpPr>
          <p:cNvPr id="246" name="Google Shape;246;p42"/>
          <p:cNvSpPr txBox="1"/>
          <p:nvPr>
            <p:ph type="title"/>
          </p:nvPr>
        </p:nvSpPr>
        <p:spPr>
          <a:xfrm>
            <a:off x="180475" y="3632700"/>
            <a:ext cx="42003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247" name="Google Shape;247;p42"/>
          <p:cNvSpPr txBox="1"/>
          <p:nvPr>
            <p:ph idx="1" type="body"/>
          </p:nvPr>
        </p:nvSpPr>
        <p:spPr>
          <a:xfrm>
            <a:off x="180475" y="4133502"/>
            <a:ext cx="42003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48" name="Google Shape;248;p42"/>
          <p:cNvSpPr txBox="1"/>
          <p:nvPr>
            <p:ph idx="3" type="title"/>
          </p:nvPr>
        </p:nvSpPr>
        <p:spPr>
          <a:xfrm>
            <a:off x="322275" y="116625"/>
            <a:ext cx="8494800" cy="3936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249" name="Google Shape;249;p42"/>
          <p:cNvCxnSpPr/>
          <p:nvPr/>
        </p:nvCxnSpPr>
        <p:spPr>
          <a:xfrm>
            <a:off x="4572000" y="709150"/>
            <a:ext cx="0" cy="4443300"/>
          </a:xfrm>
          <a:prstGeom prst="straightConnector1">
            <a:avLst/>
          </a:prstGeom>
          <a:noFill/>
          <a:ln cap="flat" cmpd="sng" w="9525">
            <a:solidFill>
              <a:schemeClr val="dk1"/>
            </a:solidFill>
            <a:prstDash val="solid"/>
            <a:round/>
            <a:headEnd len="med" w="med" type="none"/>
            <a:tailEnd len="med" w="med" type="none"/>
          </a:ln>
        </p:spPr>
      </p:cxnSp>
      <p:cxnSp>
        <p:nvCxnSpPr>
          <p:cNvPr id="250" name="Google Shape;250;p42"/>
          <p:cNvCxnSpPr/>
          <p:nvPr/>
        </p:nvCxnSpPr>
        <p:spPr>
          <a:xfrm rot="10800000">
            <a:off x="0" y="3514875"/>
            <a:ext cx="9152400" cy="0"/>
          </a:xfrm>
          <a:prstGeom prst="straightConnector1">
            <a:avLst/>
          </a:prstGeom>
          <a:noFill/>
          <a:ln cap="flat" cmpd="sng" w="9525">
            <a:solidFill>
              <a:schemeClr val="dk1"/>
            </a:solidFill>
            <a:prstDash val="solid"/>
            <a:round/>
            <a:headEnd len="med" w="med" type="none"/>
            <a:tailEnd len="med" w="med" type="none"/>
          </a:ln>
        </p:spPr>
      </p:cxnSp>
      <p:cxnSp>
        <p:nvCxnSpPr>
          <p:cNvPr id="251" name="Google Shape;251;p42"/>
          <p:cNvCxnSpPr/>
          <p:nvPr/>
        </p:nvCxnSpPr>
        <p:spPr>
          <a:xfrm rot="10800000">
            <a:off x="0" y="709575"/>
            <a:ext cx="9152400" cy="0"/>
          </a:xfrm>
          <a:prstGeom prst="straightConnector1">
            <a:avLst/>
          </a:prstGeom>
          <a:noFill/>
          <a:ln cap="flat" cmpd="sng" w="9525">
            <a:solidFill>
              <a:schemeClr val="dk1"/>
            </a:solidFill>
            <a:prstDash val="solid"/>
            <a:round/>
            <a:headEnd len="med" w="med" type="none"/>
            <a:tailEnd len="med" w="med" type="none"/>
          </a:ln>
        </p:spPr>
      </p:cxnSp>
      <p:sp>
        <p:nvSpPr>
          <p:cNvPr id="252" name="Google Shape;252;p42"/>
          <p:cNvSpPr/>
          <p:nvPr>
            <p:ph idx="4" type="pic"/>
          </p:nvPr>
        </p:nvSpPr>
        <p:spPr>
          <a:xfrm>
            <a:off x="4577525" y="713825"/>
            <a:ext cx="4571700" cy="2795700"/>
          </a:xfrm>
          <a:prstGeom prst="rect">
            <a:avLst/>
          </a:prstGeom>
          <a:noFill/>
          <a:ln>
            <a:noFill/>
          </a:ln>
        </p:spPr>
      </p:sp>
      <p:sp>
        <p:nvSpPr>
          <p:cNvPr id="253" name="Google Shape;253;p42"/>
          <p:cNvSpPr txBox="1"/>
          <p:nvPr>
            <p:ph idx="5" type="title"/>
          </p:nvPr>
        </p:nvSpPr>
        <p:spPr>
          <a:xfrm>
            <a:off x="4763225" y="3632700"/>
            <a:ext cx="42003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254" name="Google Shape;254;p42"/>
          <p:cNvSpPr txBox="1"/>
          <p:nvPr>
            <p:ph idx="6" type="body"/>
          </p:nvPr>
        </p:nvSpPr>
        <p:spPr>
          <a:xfrm>
            <a:off x="4763225" y="4133502"/>
            <a:ext cx="42003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55" name="Google Shape;255;p4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escription with phone">
  <p:cSld name="CUSTOM_3_1">
    <p:spTree>
      <p:nvGrpSpPr>
        <p:cNvPr id="256" name="Shape 256"/>
        <p:cNvGrpSpPr/>
        <p:nvPr/>
      </p:nvGrpSpPr>
      <p:grpSpPr>
        <a:xfrm>
          <a:off x="0" y="0"/>
          <a:ext cx="0" cy="0"/>
          <a:chOff x="0" y="0"/>
          <a:chExt cx="0" cy="0"/>
        </a:xfrm>
      </p:grpSpPr>
      <p:sp>
        <p:nvSpPr>
          <p:cNvPr id="257" name="Google Shape;257;p43"/>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8" name="Google Shape;258;p43"/>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259" name="Google Shape;259;p43"/>
          <p:cNvSpPr txBox="1"/>
          <p:nvPr>
            <p:ph idx="1" type="body"/>
          </p:nvPr>
        </p:nvSpPr>
        <p:spPr>
          <a:xfrm>
            <a:off x="226525" y="2080445"/>
            <a:ext cx="29247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0" name="Google Shape;260;p43"/>
          <p:cNvSpPr txBox="1"/>
          <p:nvPr>
            <p:ph idx="3" type="title"/>
          </p:nvPr>
        </p:nvSpPr>
        <p:spPr>
          <a:xfrm>
            <a:off x="226525" y="1271100"/>
            <a:ext cx="29247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pic>
        <p:nvPicPr>
          <p:cNvPr descr="Blank mock of a smartphone." id="261" name="Google Shape;261;p43"/>
          <p:cNvPicPr preferRelativeResize="0"/>
          <p:nvPr/>
        </p:nvPicPr>
        <p:blipFill rotWithShape="1">
          <a:blip r:embed="rId2">
            <a:alphaModFix/>
          </a:blip>
          <a:srcRect b="38736" l="0" r="0" t="0"/>
          <a:stretch/>
        </p:blipFill>
        <p:spPr>
          <a:xfrm>
            <a:off x="3882050" y="261250"/>
            <a:ext cx="4814074" cy="4882250"/>
          </a:xfrm>
          <a:prstGeom prst="rect">
            <a:avLst/>
          </a:prstGeom>
          <a:noFill/>
          <a:ln>
            <a:noFill/>
          </a:ln>
        </p:spPr>
      </p:pic>
      <p:sp>
        <p:nvSpPr>
          <p:cNvPr id="262" name="Google Shape;262;p43"/>
          <p:cNvSpPr/>
          <p:nvPr>
            <p:ph idx="4" type="pic"/>
          </p:nvPr>
        </p:nvSpPr>
        <p:spPr>
          <a:xfrm>
            <a:off x="4197575" y="512375"/>
            <a:ext cx="2847600" cy="4631100"/>
          </a:xfrm>
          <a:prstGeom prst="round2SameRect">
            <a:avLst>
              <a:gd fmla="val 12455" name="adj1"/>
              <a:gd fmla="val 0" name="adj2"/>
            </a:avLst>
          </a:prstGeom>
          <a:noFill/>
          <a:ln>
            <a:noFill/>
          </a:ln>
        </p:spPr>
      </p:sp>
      <p:sp>
        <p:nvSpPr>
          <p:cNvPr id="263" name="Google Shape;263;p4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USTOM_4">
    <p:spTree>
      <p:nvGrpSpPr>
        <p:cNvPr id="264" name="Shape 264"/>
        <p:cNvGrpSpPr/>
        <p:nvPr/>
      </p:nvGrpSpPr>
      <p:grpSpPr>
        <a:xfrm>
          <a:off x="0" y="0"/>
          <a:ext cx="0" cy="0"/>
          <a:chOff x="0" y="0"/>
          <a:chExt cx="0" cy="0"/>
        </a:xfrm>
      </p:grpSpPr>
      <p:sp>
        <p:nvSpPr>
          <p:cNvPr id="265" name="Google Shape;265;p44"/>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6" name="Google Shape;266;p44"/>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267" name="Google Shape;267;p44"/>
          <p:cNvSpPr txBox="1"/>
          <p:nvPr>
            <p:ph idx="1" type="body"/>
          </p:nvPr>
        </p:nvSpPr>
        <p:spPr>
          <a:xfrm>
            <a:off x="226525" y="1793250"/>
            <a:ext cx="8599500" cy="1557000"/>
          </a:xfrm>
          <a:prstGeom prst="rect">
            <a:avLst/>
          </a:prstGeom>
        </p:spPr>
        <p:txBody>
          <a:bodyPr anchorCtr="0" anchor="ctr" bIns="91425" lIns="91425" spcFirstLastPara="1" rIns="91425" wrap="square" tIns="91425">
            <a:noAutofit/>
          </a:bodyPr>
          <a:lstStyle>
            <a:lvl1pPr indent="-412750" lvl="0" marL="457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1pPr>
            <a:lvl2pPr indent="-412750" lvl="1" marL="914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2pPr>
            <a:lvl3pPr indent="-412750" lvl="2" marL="1371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3pPr>
            <a:lvl4pPr indent="-412750" lvl="3" marL="1828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4pPr>
            <a:lvl5pPr indent="-412750" lvl="4" marL="22860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5pPr>
            <a:lvl6pPr indent="-412750" lvl="5" marL="2743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6pPr>
            <a:lvl7pPr indent="-412750" lvl="6" marL="3200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7pPr>
            <a:lvl8pPr indent="-412750" lvl="7" marL="3657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8pPr>
            <a:lvl9pPr indent="-412750" lvl="8" marL="4114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9pPr>
          </a:lstStyle>
          <a:p/>
        </p:txBody>
      </p:sp>
      <p:sp>
        <p:nvSpPr>
          <p:cNvPr id="268" name="Google Shape;268;p44"/>
          <p:cNvSpPr txBox="1"/>
          <p:nvPr>
            <p:ph idx="3" type="body"/>
          </p:nvPr>
        </p:nvSpPr>
        <p:spPr>
          <a:xfrm>
            <a:off x="226525" y="4719800"/>
            <a:ext cx="3143400" cy="2382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9" name="Google Shape;269;p44"/>
          <p:cNvSpPr txBox="1"/>
          <p:nvPr>
            <p:ph idx="4" type="body"/>
          </p:nvPr>
        </p:nvSpPr>
        <p:spPr>
          <a:xfrm>
            <a:off x="3590149" y="4719800"/>
            <a:ext cx="2535600" cy="2382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0" name="Google Shape;270;p44"/>
          <p:cNvSpPr txBox="1"/>
          <p:nvPr>
            <p:ph idx="5" type="body"/>
          </p:nvPr>
        </p:nvSpPr>
        <p:spPr>
          <a:xfrm>
            <a:off x="6345974" y="4719800"/>
            <a:ext cx="2535600" cy="2382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1" name="Google Shape;271;p4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1"/>
                </a:solidFill>
                <a:latin typeface="Inter Medium"/>
                <a:ea typeface="Inter Medium"/>
                <a:cs typeface="Inter Medium"/>
                <a:sym typeface="Inter Medium"/>
              </a:defRPr>
            </a:lvl1pPr>
            <a:lvl2pPr lvl="1">
              <a:buNone/>
              <a:defRPr sz="1300">
                <a:solidFill>
                  <a:schemeClr val="dk1"/>
                </a:solidFill>
                <a:latin typeface="Inter Medium"/>
                <a:ea typeface="Inter Medium"/>
                <a:cs typeface="Inter Medium"/>
                <a:sym typeface="Inter Medium"/>
              </a:defRPr>
            </a:lvl2pPr>
            <a:lvl3pPr lvl="2">
              <a:buNone/>
              <a:defRPr sz="1300">
                <a:solidFill>
                  <a:schemeClr val="dk1"/>
                </a:solidFill>
                <a:latin typeface="Inter Medium"/>
                <a:ea typeface="Inter Medium"/>
                <a:cs typeface="Inter Medium"/>
                <a:sym typeface="Inter Medium"/>
              </a:defRPr>
            </a:lvl3pPr>
            <a:lvl4pPr lvl="3">
              <a:buNone/>
              <a:defRPr sz="1300">
                <a:solidFill>
                  <a:schemeClr val="dk1"/>
                </a:solidFill>
                <a:latin typeface="Inter Medium"/>
                <a:ea typeface="Inter Medium"/>
                <a:cs typeface="Inter Medium"/>
                <a:sym typeface="Inter Medium"/>
              </a:defRPr>
            </a:lvl4pPr>
            <a:lvl5pPr lvl="4">
              <a:buNone/>
              <a:defRPr sz="1300">
                <a:solidFill>
                  <a:schemeClr val="dk1"/>
                </a:solidFill>
                <a:latin typeface="Inter Medium"/>
                <a:ea typeface="Inter Medium"/>
                <a:cs typeface="Inter Medium"/>
                <a:sym typeface="Inter Medium"/>
              </a:defRPr>
            </a:lvl5pPr>
            <a:lvl6pPr lvl="5">
              <a:buNone/>
              <a:defRPr sz="1300">
                <a:solidFill>
                  <a:schemeClr val="dk1"/>
                </a:solidFill>
                <a:latin typeface="Inter Medium"/>
                <a:ea typeface="Inter Medium"/>
                <a:cs typeface="Inter Medium"/>
                <a:sym typeface="Inter Medium"/>
              </a:defRPr>
            </a:lvl6pPr>
            <a:lvl7pPr lvl="6">
              <a:buNone/>
              <a:defRPr sz="1300">
                <a:solidFill>
                  <a:schemeClr val="dk1"/>
                </a:solidFill>
                <a:latin typeface="Inter Medium"/>
                <a:ea typeface="Inter Medium"/>
                <a:cs typeface="Inter Medium"/>
                <a:sym typeface="Inter Medium"/>
              </a:defRPr>
            </a:lvl7pPr>
            <a:lvl8pPr lvl="7">
              <a:buNone/>
              <a:defRPr sz="1300">
                <a:solidFill>
                  <a:schemeClr val="dk1"/>
                </a:solidFill>
                <a:latin typeface="Inter Medium"/>
                <a:ea typeface="Inter Medium"/>
                <a:cs typeface="Inter Medium"/>
                <a:sym typeface="Inter Medium"/>
              </a:defRPr>
            </a:lvl8pPr>
            <a:lvl9pPr lvl="8">
              <a:buNone/>
              <a:defRPr sz="1300">
                <a:solidFill>
                  <a:schemeClr val="dk1"/>
                </a:solidFill>
                <a:latin typeface="Inter Medium"/>
                <a:ea typeface="Inter Medium"/>
                <a:cs typeface="Inter Medium"/>
                <a:sym typeface="Inter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4_1">
    <p:spTree>
      <p:nvGrpSpPr>
        <p:cNvPr id="272" name="Shape 272"/>
        <p:cNvGrpSpPr/>
        <p:nvPr/>
      </p:nvGrpSpPr>
      <p:grpSpPr>
        <a:xfrm>
          <a:off x="0" y="0"/>
          <a:ext cx="0" cy="0"/>
          <a:chOff x="0" y="0"/>
          <a:chExt cx="0" cy="0"/>
        </a:xfrm>
      </p:grpSpPr>
      <p:sp>
        <p:nvSpPr>
          <p:cNvPr id="273" name="Google Shape;273;p45"/>
          <p:cNvSpPr txBox="1"/>
          <p:nvPr>
            <p:ph idx="1" type="body"/>
          </p:nvPr>
        </p:nvSpPr>
        <p:spPr>
          <a:xfrm>
            <a:off x="226525" y="4334850"/>
            <a:ext cx="26730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4" name="Google Shape;274;p45"/>
          <p:cNvSpPr txBox="1"/>
          <p:nvPr>
            <p:ph idx="2" type="subTitle"/>
          </p:nvPr>
        </p:nvSpPr>
        <p:spPr>
          <a:xfrm>
            <a:off x="226525" y="3712825"/>
            <a:ext cx="26730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5" name="Google Shape;275;p45"/>
          <p:cNvSpPr txBox="1"/>
          <p:nvPr>
            <p:ph idx="3" type="body"/>
          </p:nvPr>
        </p:nvSpPr>
        <p:spPr>
          <a:xfrm>
            <a:off x="3235500" y="4334850"/>
            <a:ext cx="26730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6" name="Google Shape;276;p45"/>
          <p:cNvSpPr txBox="1"/>
          <p:nvPr>
            <p:ph idx="4" type="subTitle"/>
          </p:nvPr>
        </p:nvSpPr>
        <p:spPr>
          <a:xfrm>
            <a:off x="3235500" y="3712825"/>
            <a:ext cx="26730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7" name="Google Shape;277;p45"/>
          <p:cNvSpPr txBox="1"/>
          <p:nvPr>
            <p:ph idx="5" type="body"/>
          </p:nvPr>
        </p:nvSpPr>
        <p:spPr>
          <a:xfrm>
            <a:off x="6153025" y="4334850"/>
            <a:ext cx="26730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8" name="Google Shape;278;p45"/>
          <p:cNvSpPr txBox="1"/>
          <p:nvPr>
            <p:ph idx="6" type="subTitle"/>
          </p:nvPr>
        </p:nvSpPr>
        <p:spPr>
          <a:xfrm>
            <a:off x="6153025" y="3712825"/>
            <a:ext cx="26730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9" name="Google Shape;279;p45"/>
          <p:cNvSpPr txBox="1"/>
          <p:nvPr>
            <p:ph type="title"/>
          </p:nvPr>
        </p:nvSpPr>
        <p:spPr>
          <a:xfrm>
            <a:off x="226525" y="1793250"/>
            <a:ext cx="8599500" cy="15156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0" name="Google Shape;280;p4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4_1_1">
    <p:spTree>
      <p:nvGrpSpPr>
        <p:cNvPr id="281" name="Shape 281"/>
        <p:cNvGrpSpPr/>
        <p:nvPr/>
      </p:nvGrpSpPr>
      <p:grpSpPr>
        <a:xfrm>
          <a:off x="0" y="0"/>
          <a:ext cx="0" cy="0"/>
          <a:chOff x="0" y="0"/>
          <a:chExt cx="0" cy="0"/>
        </a:xfrm>
      </p:grpSpPr>
      <p:sp>
        <p:nvSpPr>
          <p:cNvPr id="282" name="Google Shape;282;p46"/>
          <p:cNvSpPr txBox="1"/>
          <p:nvPr>
            <p:ph idx="1" type="body"/>
          </p:nvPr>
        </p:nvSpPr>
        <p:spPr>
          <a:xfrm>
            <a:off x="226525" y="43348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83" name="Google Shape;283;p46"/>
          <p:cNvSpPr txBox="1"/>
          <p:nvPr>
            <p:ph idx="2" type="subTitle"/>
          </p:nvPr>
        </p:nvSpPr>
        <p:spPr>
          <a:xfrm>
            <a:off x="226525" y="37128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4" name="Google Shape;284;p46"/>
          <p:cNvSpPr txBox="1"/>
          <p:nvPr>
            <p:ph idx="3" type="body"/>
          </p:nvPr>
        </p:nvSpPr>
        <p:spPr>
          <a:xfrm>
            <a:off x="4841843" y="43348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85" name="Google Shape;285;p46"/>
          <p:cNvSpPr txBox="1"/>
          <p:nvPr>
            <p:ph idx="4" type="subTitle"/>
          </p:nvPr>
        </p:nvSpPr>
        <p:spPr>
          <a:xfrm>
            <a:off x="4841843" y="37128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6" name="Google Shape;286;p46"/>
          <p:cNvSpPr txBox="1"/>
          <p:nvPr>
            <p:ph idx="5" type="body"/>
          </p:nvPr>
        </p:nvSpPr>
        <p:spPr>
          <a:xfrm>
            <a:off x="226525" y="27231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87" name="Google Shape;287;p46"/>
          <p:cNvSpPr txBox="1"/>
          <p:nvPr>
            <p:ph idx="6" type="subTitle"/>
          </p:nvPr>
        </p:nvSpPr>
        <p:spPr>
          <a:xfrm>
            <a:off x="226525" y="21011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8" name="Google Shape;288;p46"/>
          <p:cNvSpPr txBox="1"/>
          <p:nvPr>
            <p:ph idx="7" type="body"/>
          </p:nvPr>
        </p:nvSpPr>
        <p:spPr>
          <a:xfrm>
            <a:off x="4841843" y="27231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89" name="Google Shape;289;p46"/>
          <p:cNvSpPr txBox="1"/>
          <p:nvPr>
            <p:ph idx="8" type="subTitle"/>
          </p:nvPr>
        </p:nvSpPr>
        <p:spPr>
          <a:xfrm>
            <a:off x="4841843" y="21011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0" name="Google Shape;290;p46"/>
          <p:cNvSpPr txBox="1"/>
          <p:nvPr>
            <p:ph type="title"/>
          </p:nvPr>
        </p:nvSpPr>
        <p:spPr>
          <a:xfrm>
            <a:off x="226525" y="433125"/>
            <a:ext cx="8599500" cy="15156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1" name="Google Shape;291;p4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2" name="Shape 292"/>
        <p:cNvGrpSpPr/>
        <p:nvPr/>
      </p:nvGrpSpPr>
      <p:grpSpPr>
        <a:xfrm>
          <a:off x="0" y="0"/>
          <a:ext cx="0" cy="0"/>
          <a:chOff x="0" y="0"/>
          <a:chExt cx="0" cy="0"/>
        </a:xfrm>
      </p:grpSpPr>
      <p:sp>
        <p:nvSpPr>
          <p:cNvPr id="293" name="Google Shape;293;p4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BLANK_1">
    <p:spTree>
      <p:nvGrpSpPr>
        <p:cNvPr id="294" name="Shape 294"/>
        <p:cNvGrpSpPr/>
        <p:nvPr/>
      </p:nvGrpSpPr>
      <p:grpSpPr>
        <a:xfrm>
          <a:off x="0" y="0"/>
          <a:ext cx="0" cy="0"/>
          <a:chOff x="0" y="0"/>
          <a:chExt cx="0" cy="0"/>
        </a:xfrm>
      </p:grpSpPr>
      <p:sp>
        <p:nvSpPr>
          <p:cNvPr id="295" name="Google Shape;295;p48"/>
          <p:cNvSpPr/>
          <p:nvPr>
            <p:ph idx="2" type="pic"/>
          </p:nvPr>
        </p:nvSpPr>
        <p:spPr>
          <a:xfrm>
            <a:off x="0" y="0"/>
            <a:ext cx="9144000" cy="5143500"/>
          </a:xfrm>
          <a:prstGeom prst="rect">
            <a:avLst/>
          </a:prstGeom>
          <a:noFill/>
          <a:ln>
            <a:noFill/>
          </a:ln>
        </p:spPr>
      </p:sp>
      <p:sp>
        <p:nvSpPr>
          <p:cNvPr id="296" name="Google Shape;296;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97" name="Shape 297"/>
        <p:cNvGrpSpPr/>
        <p:nvPr/>
      </p:nvGrpSpPr>
      <p:grpSpPr>
        <a:xfrm>
          <a:off x="0" y="0"/>
          <a:ext cx="0" cy="0"/>
          <a:chOff x="0" y="0"/>
          <a:chExt cx="0" cy="0"/>
        </a:xfrm>
      </p:grpSpPr>
      <p:sp>
        <p:nvSpPr>
          <p:cNvPr id="298" name="Google Shape;298;p4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9" name="Google Shape;299;p4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0" name="Google Shape;300;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01" name="Shape 301"/>
        <p:cNvGrpSpPr/>
        <p:nvPr/>
      </p:nvGrpSpPr>
      <p:grpSpPr>
        <a:xfrm>
          <a:off x="0" y="0"/>
          <a:ext cx="0" cy="0"/>
          <a:chOff x="0" y="0"/>
          <a:chExt cx="0" cy="0"/>
        </a:xfrm>
      </p:grpSpPr>
      <p:sp>
        <p:nvSpPr>
          <p:cNvPr id="302" name="Google Shape;302;p5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03" name="Google Shape;303;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2">
    <p:spTree>
      <p:nvGrpSpPr>
        <p:cNvPr id="304" name="Shape 304"/>
        <p:cNvGrpSpPr/>
        <p:nvPr/>
      </p:nvGrpSpPr>
      <p:grpSpPr>
        <a:xfrm>
          <a:off x="0" y="0"/>
          <a:ext cx="0" cy="0"/>
          <a:chOff x="0" y="0"/>
          <a:chExt cx="0" cy="0"/>
        </a:xfrm>
      </p:grpSpPr>
      <p:sp>
        <p:nvSpPr>
          <p:cNvPr id="305" name="Google Shape;305;p5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07" name="Google Shape;307;p5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08" name="Google Shape;308;p5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9" name="Google Shape;309;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_2">
    <p:spTree>
      <p:nvGrpSpPr>
        <p:cNvPr id="310" name="Shape 310"/>
        <p:cNvGrpSpPr/>
        <p:nvPr/>
      </p:nvGrpSpPr>
      <p:grpSpPr>
        <a:xfrm>
          <a:off x="0" y="0"/>
          <a:ext cx="0" cy="0"/>
          <a:chOff x="0" y="0"/>
          <a:chExt cx="0" cy="0"/>
        </a:xfrm>
      </p:grpSpPr>
      <p:sp>
        <p:nvSpPr>
          <p:cNvPr id="311" name="Google Shape;311;p52"/>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2" name="Google Shape;312;p52"/>
          <p:cNvSpPr/>
          <p:nvPr>
            <p:ph idx="2" type="pic"/>
          </p:nvPr>
        </p:nvSpPr>
        <p:spPr>
          <a:xfrm>
            <a:off x="4804825" y="1133300"/>
            <a:ext cx="4027500" cy="2392800"/>
          </a:xfrm>
          <a:prstGeom prst="rect">
            <a:avLst/>
          </a:prstGeom>
          <a:noFill/>
          <a:ln>
            <a:noFill/>
          </a:ln>
        </p:spPr>
      </p:sp>
      <p:sp>
        <p:nvSpPr>
          <p:cNvPr id="313" name="Google Shape;313;p52"/>
          <p:cNvSpPr/>
          <p:nvPr>
            <p:ph idx="3" type="pic"/>
          </p:nvPr>
        </p:nvSpPr>
        <p:spPr>
          <a:xfrm>
            <a:off x="311725" y="1133300"/>
            <a:ext cx="4027500" cy="2392800"/>
          </a:xfrm>
          <a:prstGeom prst="rect">
            <a:avLst/>
          </a:prstGeom>
          <a:noFill/>
          <a:ln>
            <a:noFill/>
          </a:ln>
        </p:spPr>
      </p:sp>
      <p:sp>
        <p:nvSpPr>
          <p:cNvPr id="314" name="Google Shape;314;p52"/>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5" name="Google Shape;315;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6" name="Google Shape;316;p5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7" name="Google Shape;317;p52"/>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18" name="Google Shape;318;p52"/>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_1">
    <p:spTree>
      <p:nvGrpSpPr>
        <p:cNvPr id="319" name="Shape 319"/>
        <p:cNvGrpSpPr/>
        <p:nvPr/>
      </p:nvGrpSpPr>
      <p:grpSpPr>
        <a:xfrm>
          <a:off x="0" y="0"/>
          <a:ext cx="0" cy="0"/>
          <a:chOff x="0" y="0"/>
          <a:chExt cx="0" cy="0"/>
        </a:xfrm>
      </p:grpSpPr>
      <p:sp>
        <p:nvSpPr>
          <p:cNvPr id="320" name="Google Shape;320;p53"/>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1" name="Google Shape;321;p53"/>
          <p:cNvSpPr/>
          <p:nvPr>
            <p:ph idx="2" type="pic"/>
          </p:nvPr>
        </p:nvSpPr>
        <p:spPr>
          <a:xfrm>
            <a:off x="6205225" y="1128325"/>
            <a:ext cx="2627100" cy="2273100"/>
          </a:xfrm>
          <a:prstGeom prst="rect">
            <a:avLst/>
          </a:prstGeom>
          <a:noFill/>
          <a:ln>
            <a:noFill/>
          </a:ln>
        </p:spPr>
      </p:sp>
      <p:sp>
        <p:nvSpPr>
          <p:cNvPr id="322" name="Google Shape;322;p53"/>
          <p:cNvSpPr/>
          <p:nvPr>
            <p:ph idx="3" type="pic"/>
          </p:nvPr>
        </p:nvSpPr>
        <p:spPr>
          <a:xfrm>
            <a:off x="311725" y="1128325"/>
            <a:ext cx="2627100" cy="2273100"/>
          </a:xfrm>
          <a:prstGeom prst="rect">
            <a:avLst/>
          </a:prstGeom>
          <a:noFill/>
          <a:ln>
            <a:noFill/>
          </a:ln>
        </p:spPr>
      </p:sp>
      <p:sp>
        <p:nvSpPr>
          <p:cNvPr id="323" name="Google Shape;323;p53"/>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4" name="Google Shape;324;p53"/>
          <p:cNvSpPr/>
          <p:nvPr>
            <p:ph idx="5" type="pic"/>
          </p:nvPr>
        </p:nvSpPr>
        <p:spPr>
          <a:xfrm>
            <a:off x="3255250" y="1128325"/>
            <a:ext cx="2627100" cy="2273100"/>
          </a:xfrm>
          <a:prstGeom prst="rect">
            <a:avLst/>
          </a:prstGeom>
          <a:noFill/>
          <a:ln>
            <a:noFill/>
          </a:ln>
        </p:spPr>
      </p:sp>
      <p:sp>
        <p:nvSpPr>
          <p:cNvPr id="325" name="Google Shape;325;p53"/>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6" name="Google Shape;326;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7" name="Google Shape;327;p5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8" name="Google Shape;328;p53"/>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29" name="Google Shape;329;p53"/>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30" name="Google Shape;330;p53"/>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1" Type="http://schemas.openxmlformats.org/officeDocument/2006/relationships/theme" Target="../theme/theme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1pPr>
            <a:lvl2pPr lvl="1">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2pPr>
            <a:lvl3pPr lvl="2">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3pPr>
            <a:lvl4pPr lvl="3">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4pPr>
            <a:lvl5pPr lvl="4">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5pPr>
            <a:lvl6pPr lvl="5">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6pPr>
            <a:lvl7pPr lvl="6">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7pPr>
            <a:lvl8pPr lvl="7">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8pPr>
            <a:lvl9pPr lvl="8">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1pPr>
            <a:lvl2pPr indent="-317500" lvl="1" marL="9144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indent="-317500" lvl="2" marL="13716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indent="-317500" lvl="3" marL="18288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indent="-317500" lvl="4" marL="22860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indent="-317500" lvl="5" marL="27432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indent="-317500" lvl="6" marL="32004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indent="-317500" lvl="7" marL="36576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indent="-317500" lvl="8" marL="41148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27.png"/><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15.png"/><Relationship Id="rId5" Type="http://schemas.openxmlformats.org/officeDocument/2006/relationships/image" Target="../media/image8.png"/><Relationship Id="rId6" Type="http://schemas.openxmlformats.org/officeDocument/2006/relationships/image" Target="../media/image12.png"/><Relationship Id="rId7" Type="http://schemas.openxmlformats.org/officeDocument/2006/relationships/image" Target="../media/image31.png"/><Relationship Id="rId8"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comments" Target="../comments/comment1.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4"/>
          <p:cNvSpPr txBox="1"/>
          <p:nvPr>
            <p:ph idx="4294967295" type="title"/>
          </p:nvPr>
        </p:nvSpPr>
        <p:spPr>
          <a:xfrm>
            <a:off x="694050" y="259950"/>
            <a:ext cx="7755900" cy="1487100"/>
          </a:xfrm>
          <a:prstGeom prst="rect">
            <a:avLst/>
          </a:prstGeom>
        </p:spPr>
        <p:txBody>
          <a:bodyPr anchorCtr="0" anchor="ctr" bIns="0" lIns="91425" spcFirstLastPara="1" rIns="91425" wrap="square" tIns="91425">
            <a:noAutofit/>
          </a:bodyPr>
          <a:lstStyle/>
          <a:p>
            <a:pPr indent="0" lvl="0" marL="0" rtl="0" algn="ctr">
              <a:spcBef>
                <a:spcPts val="0"/>
              </a:spcBef>
              <a:spcAft>
                <a:spcPts val="0"/>
              </a:spcAft>
              <a:buNone/>
            </a:pPr>
            <a:r>
              <a:rPr lang="en" sz="3700"/>
              <a:t>Présentation du projet “DIGICHEESE”</a:t>
            </a:r>
            <a:endParaRPr sz="3700"/>
          </a:p>
        </p:txBody>
      </p:sp>
      <p:sp>
        <p:nvSpPr>
          <p:cNvPr id="336" name="Google Shape;336;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7" name="Google Shape;337;p54"/>
          <p:cNvPicPr preferRelativeResize="0"/>
          <p:nvPr/>
        </p:nvPicPr>
        <p:blipFill>
          <a:blip r:embed="rId3">
            <a:alphaModFix/>
          </a:blip>
          <a:stretch>
            <a:fillRect/>
          </a:stretch>
        </p:blipFill>
        <p:spPr>
          <a:xfrm>
            <a:off x="2544951" y="1984300"/>
            <a:ext cx="4236472" cy="2827467"/>
          </a:xfrm>
          <a:prstGeom prst="rect">
            <a:avLst/>
          </a:prstGeom>
          <a:noFill/>
          <a:ln>
            <a:noFill/>
          </a:ln>
        </p:spPr>
      </p:pic>
      <p:pic>
        <p:nvPicPr>
          <p:cNvPr id="338" name="Google Shape;338;p54"/>
          <p:cNvPicPr preferRelativeResize="0"/>
          <p:nvPr/>
        </p:nvPicPr>
        <p:blipFill>
          <a:blip r:embed="rId4">
            <a:alphaModFix/>
          </a:blip>
          <a:stretch>
            <a:fillRect/>
          </a:stretch>
        </p:blipFill>
        <p:spPr>
          <a:xfrm>
            <a:off x="7589226" y="3798050"/>
            <a:ext cx="1016474" cy="1013725"/>
          </a:xfrm>
          <a:prstGeom prst="rect">
            <a:avLst/>
          </a:prstGeom>
          <a:noFill/>
          <a:ln>
            <a:noFill/>
          </a:ln>
        </p:spPr>
      </p:pic>
      <p:pic>
        <p:nvPicPr>
          <p:cNvPr id="339" name="Google Shape;339;p54"/>
          <p:cNvPicPr preferRelativeResize="0"/>
          <p:nvPr/>
        </p:nvPicPr>
        <p:blipFill rotWithShape="1">
          <a:blip r:embed="rId5">
            <a:alphaModFix/>
          </a:blip>
          <a:srcRect b="22781" l="15533" r="18759" t="17252"/>
          <a:stretch/>
        </p:blipFill>
        <p:spPr>
          <a:xfrm>
            <a:off x="491750" y="3741375"/>
            <a:ext cx="1110799" cy="10137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3"/>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WHO WE ARE</a:t>
            </a:r>
            <a:endParaRPr/>
          </a:p>
        </p:txBody>
      </p:sp>
      <p:sp>
        <p:nvSpPr>
          <p:cNvPr id="435" name="Google Shape;435;p63"/>
          <p:cNvSpPr txBox="1"/>
          <p:nvPr>
            <p:ph idx="1" type="body"/>
          </p:nvPr>
        </p:nvSpPr>
        <p:spPr>
          <a:xfrm>
            <a:off x="49600" y="803400"/>
            <a:ext cx="4371300" cy="4072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1400">
                <a:latin typeface="Roboto Mono"/>
                <a:ea typeface="Roboto Mono"/>
                <a:cs typeface="Roboto Mono"/>
                <a:sym typeface="Roboto Mono"/>
              </a:rPr>
              <a:t>Roles</a:t>
            </a:r>
            <a:r>
              <a:rPr b="1" lang="en" sz="1400">
                <a:latin typeface="Roboto Mono"/>
                <a:ea typeface="Roboto Mono"/>
                <a:cs typeface="Roboto Mono"/>
                <a:sym typeface="Roboto Mono"/>
              </a:rPr>
              <a:t>:</a:t>
            </a:r>
            <a:endParaRPr b="1" sz="1400">
              <a:latin typeface="Roboto Mono"/>
              <a:ea typeface="Roboto Mono"/>
              <a:cs typeface="Roboto Mono"/>
              <a:sym typeface="Roboto Mono"/>
            </a:endParaRPr>
          </a:p>
          <a:p>
            <a:pPr indent="0" lvl="0" marL="0" rtl="0" algn="l">
              <a:lnSpc>
                <a:spcPct val="150000"/>
              </a:lnSpc>
              <a:spcBef>
                <a:spcPts val="1200"/>
              </a:spcBef>
              <a:spcAft>
                <a:spcPts val="0"/>
              </a:spcAft>
              <a:buNone/>
            </a:pPr>
            <a:r>
              <a:rPr lang="en">
                <a:latin typeface="Roboto Mono"/>
                <a:ea typeface="Roboto Mono"/>
                <a:cs typeface="Roboto Mono"/>
                <a:sym typeface="Roboto Mono"/>
              </a:rPr>
              <a:t>Accès à la plateforme selon les rôles suivants :</a:t>
            </a:r>
            <a:endParaRPr>
              <a:latin typeface="Roboto Mono"/>
              <a:ea typeface="Roboto Mono"/>
              <a:cs typeface="Roboto Mono"/>
              <a:sym typeface="Roboto Mono"/>
            </a:endParaRPr>
          </a:p>
          <a:p>
            <a:pPr indent="-304800" lvl="0" marL="457200" rtl="0" algn="l">
              <a:lnSpc>
                <a:spcPct val="150000"/>
              </a:lnSpc>
              <a:spcBef>
                <a:spcPts val="1200"/>
              </a:spcBef>
              <a:spcAft>
                <a:spcPts val="0"/>
              </a:spcAft>
              <a:buSzPts val="1200"/>
              <a:buFont typeface="Roboto Mono"/>
              <a:buChar char="●"/>
            </a:pPr>
            <a:r>
              <a:rPr b="1" lang="en">
                <a:latin typeface="Roboto Mono"/>
                <a:ea typeface="Roboto Mono"/>
                <a:cs typeface="Roboto Mono"/>
                <a:sym typeface="Roboto Mono"/>
              </a:rPr>
              <a:t>Rôle 1 : </a:t>
            </a:r>
            <a:r>
              <a:rPr b="1" lang="en">
                <a:solidFill>
                  <a:srgbClr val="FFFFFF"/>
                </a:solidFill>
                <a:highlight>
                  <a:srgbClr val="4A86E8"/>
                </a:highlight>
                <a:latin typeface="Roboto Mono"/>
                <a:ea typeface="Roboto Mono"/>
                <a:cs typeface="Roboto Mono"/>
                <a:sym typeface="Roboto Mono"/>
              </a:rPr>
              <a:t>Administrateur</a:t>
            </a:r>
            <a:r>
              <a:rPr lang="en"/>
              <a:t> </a:t>
            </a:r>
            <a:r>
              <a:rPr lang="en">
                <a:latin typeface="Roboto Mono"/>
                <a:ea typeface="Roboto Mono"/>
                <a:cs typeface="Roboto Mono"/>
                <a:sym typeface="Roboto Mono"/>
              </a:rPr>
              <a:t>: Gestion des infos BDD des utilisateurs</a:t>
            </a:r>
            <a:r>
              <a:rPr lang="en">
                <a:latin typeface="Roboto Mono"/>
                <a:ea typeface="Roboto Mono"/>
                <a:cs typeface="Roboto Mono"/>
                <a:sym typeface="Roboto Mono"/>
              </a:rPr>
              <a:t>, communes, objets, conditionnements</a:t>
            </a:r>
            <a:endParaRPr>
              <a:latin typeface="Roboto Mono"/>
              <a:ea typeface="Roboto Mono"/>
              <a:cs typeface="Roboto Mono"/>
              <a:sym typeface="Roboto Mono"/>
            </a:endParaRPr>
          </a:p>
          <a:p>
            <a:pPr indent="-304800" lvl="0" marL="457200" rtl="0" algn="l">
              <a:lnSpc>
                <a:spcPct val="150000"/>
              </a:lnSpc>
              <a:spcBef>
                <a:spcPts val="0"/>
              </a:spcBef>
              <a:spcAft>
                <a:spcPts val="0"/>
              </a:spcAft>
              <a:buSzPts val="1200"/>
              <a:buFont typeface="Roboto Mono"/>
              <a:buChar char="●"/>
            </a:pPr>
            <a:r>
              <a:rPr b="1" lang="en">
                <a:latin typeface="Roboto Mono"/>
                <a:ea typeface="Roboto Mono"/>
                <a:cs typeface="Roboto Mono"/>
                <a:sym typeface="Roboto Mono"/>
              </a:rPr>
              <a:t>Rôle 2 : </a:t>
            </a:r>
            <a:r>
              <a:rPr b="1" lang="en">
                <a:solidFill>
                  <a:srgbClr val="FFFFFF"/>
                </a:solidFill>
                <a:highlight>
                  <a:srgbClr val="188038"/>
                </a:highlight>
                <a:latin typeface="Roboto Mono"/>
                <a:ea typeface="Roboto Mono"/>
                <a:cs typeface="Roboto Mono"/>
                <a:sym typeface="Roboto Mono"/>
              </a:rPr>
              <a:t>Opérateur colis</a:t>
            </a:r>
            <a:r>
              <a:rPr lang="en">
                <a:latin typeface="Roboto Mono"/>
                <a:ea typeface="Roboto Mono"/>
                <a:cs typeface="Roboto Mono"/>
                <a:sym typeface="Roboto Mono"/>
              </a:rPr>
              <a:t> : Création de commandes, communication client, génération de statistiques</a:t>
            </a:r>
            <a:endParaRPr>
              <a:latin typeface="Roboto Mono"/>
              <a:ea typeface="Roboto Mono"/>
              <a:cs typeface="Roboto Mono"/>
              <a:sym typeface="Roboto Mono"/>
            </a:endParaRPr>
          </a:p>
          <a:p>
            <a:pPr indent="-304800" lvl="0" marL="457200" rtl="0" algn="l">
              <a:lnSpc>
                <a:spcPct val="150000"/>
              </a:lnSpc>
              <a:spcBef>
                <a:spcPts val="0"/>
              </a:spcBef>
              <a:spcAft>
                <a:spcPts val="0"/>
              </a:spcAft>
              <a:buSzPts val="1200"/>
              <a:buFont typeface="Roboto Mono"/>
              <a:buChar char="●"/>
            </a:pPr>
            <a:r>
              <a:rPr b="1" lang="en">
                <a:latin typeface="Roboto Mono"/>
                <a:ea typeface="Roboto Mono"/>
                <a:cs typeface="Roboto Mono"/>
                <a:sym typeface="Roboto Mono"/>
              </a:rPr>
              <a:t>Rôle 3 : </a:t>
            </a:r>
            <a:r>
              <a:rPr b="1" lang="en">
                <a:solidFill>
                  <a:srgbClr val="FFFFFF"/>
                </a:solidFill>
                <a:highlight>
                  <a:srgbClr val="FF9900"/>
                </a:highlight>
                <a:latin typeface="Roboto Mono"/>
                <a:ea typeface="Roboto Mono"/>
                <a:cs typeface="Roboto Mono"/>
                <a:sym typeface="Roboto Mono"/>
              </a:rPr>
              <a:t>Opérateur stock</a:t>
            </a:r>
            <a:r>
              <a:rPr lang="en">
                <a:latin typeface="Roboto Mono"/>
                <a:ea typeface="Roboto Mono"/>
                <a:cs typeface="Roboto Mono"/>
                <a:sym typeface="Roboto Mono"/>
              </a:rPr>
              <a:t> : Gestion des stocks et inventaires, </a:t>
            </a:r>
            <a:r>
              <a:rPr lang="en">
                <a:latin typeface="Roboto Mono"/>
                <a:ea typeface="Roboto Mono"/>
                <a:cs typeface="Roboto Mono"/>
                <a:sym typeface="Roboto Mono"/>
              </a:rPr>
              <a:t>génération</a:t>
            </a:r>
            <a:r>
              <a:rPr lang="en">
                <a:latin typeface="Roboto Mono"/>
                <a:ea typeface="Roboto Mono"/>
                <a:cs typeface="Roboto Mono"/>
                <a:sym typeface="Roboto Mono"/>
              </a:rPr>
              <a:t> de rapports</a:t>
            </a:r>
            <a:endParaRPr>
              <a:latin typeface="Roboto Mono"/>
              <a:ea typeface="Roboto Mono"/>
              <a:cs typeface="Roboto Mono"/>
              <a:sym typeface="Roboto Mono"/>
            </a:endParaRPr>
          </a:p>
          <a:p>
            <a:pPr indent="0" lvl="0" marL="0" rtl="0" algn="l">
              <a:lnSpc>
                <a:spcPct val="115000"/>
              </a:lnSpc>
              <a:spcBef>
                <a:spcPts val="1200"/>
              </a:spcBef>
              <a:spcAft>
                <a:spcPts val="0"/>
              </a:spcAft>
              <a:buClr>
                <a:schemeClr val="dk1"/>
              </a:buClr>
              <a:buSzPts val="1100"/>
              <a:buFont typeface="Arial"/>
              <a:buNone/>
            </a:pPr>
            <a:r>
              <a:t/>
            </a:r>
            <a:endParaRPr>
              <a:latin typeface="Roboto Mono"/>
              <a:ea typeface="Roboto Mono"/>
              <a:cs typeface="Roboto Mono"/>
              <a:sym typeface="Roboto Mono"/>
            </a:endParaRPr>
          </a:p>
          <a:p>
            <a:pPr indent="0" lvl="0" marL="0" rtl="0" algn="l">
              <a:lnSpc>
                <a:spcPct val="90000"/>
              </a:lnSpc>
              <a:spcBef>
                <a:spcPts val="0"/>
              </a:spcBef>
              <a:spcAft>
                <a:spcPts val="0"/>
              </a:spcAft>
              <a:buClr>
                <a:schemeClr val="dk1"/>
              </a:buClr>
              <a:buSzPts val="1100"/>
              <a:buFont typeface="Arial"/>
              <a:buNone/>
            </a:pPr>
            <a:r>
              <a:t/>
            </a:r>
            <a:endParaRPr sz="1300">
              <a:latin typeface="Roboto Mono"/>
              <a:ea typeface="Roboto Mono"/>
              <a:cs typeface="Roboto Mono"/>
              <a:sym typeface="Roboto Mono"/>
            </a:endParaRPr>
          </a:p>
        </p:txBody>
      </p:sp>
      <p:sp>
        <p:nvSpPr>
          <p:cNvPr id="436" name="Google Shape;436;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37" name="Google Shape;437;p63"/>
          <p:cNvPicPr preferRelativeResize="0"/>
          <p:nvPr/>
        </p:nvPicPr>
        <p:blipFill>
          <a:blip r:embed="rId3">
            <a:alphaModFix/>
          </a:blip>
          <a:stretch>
            <a:fillRect/>
          </a:stretch>
        </p:blipFill>
        <p:spPr>
          <a:xfrm>
            <a:off x="5235100" y="666750"/>
            <a:ext cx="3471132" cy="3461725"/>
          </a:xfrm>
          <a:prstGeom prst="rect">
            <a:avLst/>
          </a:prstGeom>
          <a:noFill/>
          <a:ln>
            <a:noFill/>
          </a:ln>
        </p:spPr>
      </p:pic>
      <p:sp>
        <p:nvSpPr>
          <p:cNvPr id="438" name="Google Shape;438;p63"/>
          <p:cNvSpPr txBox="1"/>
          <p:nvPr>
            <p:ph idx="3" type="title"/>
          </p:nvPr>
        </p:nvSpPr>
        <p:spPr>
          <a:xfrm>
            <a:off x="240975" y="86850"/>
            <a:ext cx="4119000" cy="57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100"/>
              <a:t>Utilisateurs</a:t>
            </a:r>
            <a:r>
              <a:rPr lang="en" sz="2100"/>
              <a:t>:</a:t>
            </a: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444" name="Google Shape;444;p64"/>
          <p:cNvGraphicFramePr/>
          <p:nvPr/>
        </p:nvGraphicFramePr>
        <p:xfrm>
          <a:off x="1247838" y="1191450"/>
          <a:ext cx="3000000" cy="3000000"/>
        </p:xfrm>
        <a:graphic>
          <a:graphicData uri="http://schemas.openxmlformats.org/drawingml/2006/table">
            <a:tbl>
              <a:tblPr>
                <a:noFill/>
                <a:tableStyleId>{312F89F6-4C05-4826-9BA5-35F339BE53B0}</a:tableStyleId>
              </a:tblPr>
              <a:tblGrid>
                <a:gridCol w="842750"/>
                <a:gridCol w="1017225"/>
                <a:gridCol w="3225850"/>
                <a:gridCol w="1718275"/>
              </a:tblGrid>
              <a:tr h="190500">
                <a:tc>
                  <a:txBody>
                    <a:bodyPr/>
                    <a:lstStyle/>
                    <a:p>
                      <a:pPr indent="0" lvl="0" marL="0" rtl="0" algn="ctr">
                        <a:lnSpc>
                          <a:spcPct val="115000"/>
                        </a:lnSpc>
                        <a:spcBef>
                          <a:spcPts val="0"/>
                        </a:spcBef>
                        <a:spcAft>
                          <a:spcPts val="0"/>
                        </a:spcAft>
                        <a:buNone/>
                      </a:pPr>
                      <a:r>
                        <a:rPr b="1" lang="en" sz="1100">
                          <a:latin typeface="Roboto Mono"/>
                          <a:ea typeface="Roboto Mono"/>
                          <a:cs typeface="Roboto Mono"/>
                          <a:sym typeface="Roboto Mono"/>
                        </a:rPr>
                        <a:t>Méthode</a:t>
                      </a:r>
                      <a:endParaRPr b="1" sz="1100">
                        <a:latin typeface="Roboto Mono"/>
                        <a:ea typeface="Roboto Mono"/>
                        <a:cs typeface="Roboto Mono"/>
                        <a:sym typeface="Roboto Mono"/>
                      </a:endParaRPr>
                    </a:p>
                  </a:txBody>
                  <a:tcPr marT="91425" marB="91425" marR="91425" marL="91425"/>
                </a:tc>
                <a:tc>
                  <a:txBody>
                    <a:bodyPr/>
                    <a:lstStyle/>
                    <a:p>
                      <a:pPr indent="0" lvl="0" marL="0" rtl="0" algn="ctr">
                        <a:lnSpc>
                          <a:spcPct val="115000"/>
                        </a:lnSpc>
                        <a:spcBef>
                          <a:spcPts val="0"/>
                        </a:spcBef>
                        <a:spcAft>
                          <a:spcPts val="0"/>
                        </a:spcAft>
                        <a:buNone/>
                      </a:pPr>
                      <a:r>
                        <a:rPr b="1" lang="en" sz="1100">
                          <a:latin typeface="Roboto Mono"/>
                          <a:ea typeface="Roboto Mono"/>
                          <a:cs typeface="Roboto Mono"/>
                          <a:sym typeface="Roboto Mono"/>
                        </a:rPr>
                        <a:t>Endpoint</a:t>
                      </a:r>
                      <a:endParaRPr b="1" sz="1100">
                        <a:latin typeface="Roboto Mono"/>
                        <a:ea typeface="Roboto Mono"/>
                        <a:cs typeface="Roboto Mono"/>
                        <a:sym typeface="Roboto Mono"/>
                      </a:endParaRPr>
                    </a:p>
                  </a:txBody>
                  <a:tcPr marT="91425" marB="91425" marR="91425" marL="91425"/>
                </a:tc>
                <a:tc>
                  <a:txBody>
                    <a:bodyPr/>
                    <a:lstStyle/>
                    <a:p>
                      <a:pPr indent="0" lvl="0" marL="0" rtl="0" algn="ctr">
                        <a:lnSpc>
                          <a:spcPct val="115000"/>
                        </a:lnSpc>
                        <a:spcBef>
                          <a:spcPts val="0"/>
                        </a:spcBef>
                        <a:spcAft>
                          <a:spcPts val="0"/>
                        </a:spcAft>
                        <a:buNone/>
                      </a:pPr>
                      <a:r>
                        <a:rPr b="1" lang="en" sz="1100">
                          <a:latin typeface="Roboto Mono"/>
                          <a:ea typeface="Roboto Mono"/>
                          <a:cs typeface="Roboto Mono"/>
                          <a:sym typeface="Roboto Mono"/>
                        </a:rPr>
                        <a:t>Description</a:t>
                      </a:r>
                      <a:endParaRPr b="1" sz="1100">
                        <a:latin typeface="Roboto Mono"/>
                        <a:ea typeface="Roboto Mono"/>
                        <a:cs typeface="Roboto Mono"/>
                        <a:sym typeface="Roboto Mono"/>
                      </a:endParaRPr>
                    </a:p>
                  </a:txBody>
                  <a:tcPr marT="91425" marB="91425" marR="91425" marL="91425"/>
                </a:tc>
                <a:tc>
                  <a:txBody>
                    <a:bodyPr/>
                    <a:lstStyle/>
                    <a:p>
                      <a:pPr indent="0" lvl="0" marL="0" rtl="0" algn="ctr">
                        <a:lnSpc>
                          <a:spcPct val="115000"/>
                        </a:lnSpc>
                        <a:spcBef>
                          <a:spcPts val="0"/>
                        </a:spcBef>
                        <a:spcAft>
                          <a:spcPts val="0"/>
                        </a:spcAft>
                        <a:buNone/>
                      </a:pPr>
                      <a:r>
                        <a:rPr b="1" lang="en" sz="1100">
                          <a:latin typeface="Roboto Mono"/>
                          <a:ea typeface="Roboto Mono"/>
                          <a:cs typeface="Roboto Mono"/>
                          <a:sym typeface="Roboto Mono"/>
                        </a:rPr>
                        <a:t>CRUD</a:t>
                      </a:r>
                      <a:endParaRPr b="1" sz="1100">
                        <a:latin typeface="Roboto Mono"/>
                        <a:ea typeface="Roboto Mono"/>
                        <a:cs typeface="Roboto Mono"/>
                        <a:sym typeface="Roboto Mono"/>
                      </a:endParaRPr>
                    </a:p>
                  </a:txBody>
                  <a:tcPr marT="91425" marB="91425" marR="91425" marL="91425"/>
                </a:tc>
              </a:tr>
              <a:tr h="190500">
                <a:tc>
                  <a:txBody>
                    <a:bodyPr/>
                    <a:lstStyle/>
                    <a:p>
                      <a:pPr indent="0" lvl="0" marL="0" rtl="0" algn="l">
                        <a:spcBef>
                          <a:spcPts val="0"/>
                        </a:spcBef>
                        <a:spcAft>
                          <a:spcPts val="0"/>
                        </a:spcAft>
                        <a:buNone/>
                      </a:pPr>
                      <a:r>
                        <a:rPr lang="en">
                          <a:latin typeface="Roboto Mono"/>
                          <a:ea typeface="Roboto Mono"/>
                          <a:cs typeface="Roboto Mono"/>
                          <a:sym typeface="Roboto Mono"/>
                        </a:rPr>
                        <a:t>GET</a:t>
                      </a:r>
                      <a:endParaRPr>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/clients</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a:latin typeface="Roboto Mono"/>
                          <a:ea typeface="Roboto Mono"/>
                          <a:cs typeface="Roboto Mono"/>
                          <a:sym typeface="Roboto Mono"/>
                        </a:rPr>
                        <a:t>Afficher la liste de tous les clients</a:t>
                      </a:r>
                      <a:endParaRPr>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a:latin typeface="Roboto Mono"/>
                          <a:ea typeface="Roboto Mono"/>
                          <a:cs typeface="Roboto Mono"/>
                          <a:sym typeface="Roboto Mono"/>
                        </a:rPr>
                        <a:t>READ</a:t>
                      </a:r>
                      <a:endParaRPr>
                        <a:latin typeface="Roboto Mono"/>
                        <a:ea typeface="Roboto Mono"/>
                        <a:cs typeface="Roboto Mono"/>
                        <a:sym typeface="Roboto Mono"/>
                      </a:endParaRPr>
                    </a:p>
                  </a:txBody>
                  <a:tcPr marT="91425" marB="91425" marR="91425" marL="91425"/>
                </a:tc>
              </a:tr>
              <a:tr h="190500">
                <a:tc>
                  <a:txBody>
                    <a:bodyPr/>
                    <a:lstStyle/>
                    <a:p>
                      <a:pPr indent="0" lvl="0" marL="0" rtl="0" algn="l">
                        <a:spcBef>
                          <a:spcPts val="0"/>
                        </a:spcBef>
                        <a:spcAft>
                          <a:spcPts val="0"/>
                        </a:spcAft>
                        <a:buNone/>
                      </a:pPr>
                      <a:r>
                        <a:rPr lang="en">
                          <a:latin typeface="Roboto Mono"/>
                          <a:ea typeface="Roboto Mono"/>
                          <a:cs typeface="Roboto Mono"/>
                          <a:sym typeface="Roboto Mono"/>
                        </a:rPr>
                        <a:t>POST</a:t>
                      </a:r>
                      <a:endParaRPr>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/clients</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a:latin typeface="Roboto Mono"/>
                          <a:ea typeface="Roboto Mono"/>
                          <a:cs typeface="Roboto Mono"/>
                          <a:sym typeface="Roboto Mono"/>
                        </a:rPr>
                        <a:t>Ajouter un client</a:t>
                      </a:r>
                      <a:endParaRPr>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a:latin typeface="Roboto Mono"/>
                          <a:ea typeface="Roboto Mono"/>
                          <a:cs typeface="Roboto Mono"/>
                          <a:sym typeface="Roboto Mono"/>
                        </a:rPr>
                        <a:t>CREATE</a:t>
                      </a:r>
                      <a:endParaRPr>
                        <a:latin typeface="Roboto Mono"/>
                        <a:ea typeface="Roboto Mono"/>
                        <a:cs typeface="Roboto Mono"/>
                        <a:sym typeface="Roboto Mono"/>
                      </a:endParaRPr>
                    </a:p>
                  </a:txBody>
                  <a:tcPr marT="91425" marB="91425" marR="91425" marL="91425"/>
                </a:tc>
              </a:tr>
              <a:tr h="190500">
                <a:tc>
                  <a:txBody>
                    <a:bodyPr/>
                    <a:lstStyle/>
                    <a:p>
                      <a:pPr indent="0" lvl="0" marL="0" rtl="0" algn="l">
                        <a:spcBef>
                          <a:spcPts val="0"/>
                        </a:spcBef>
                        <a:spcAft>
                          <a:spcPts val="0"/>
                        </a:spcAft>
                        <a:buNone/>
                      </a:pPr>
                      <a:r>
                        <a:rPr lang="en">
                          <a:latin typeface="Roboto Mono"/>
                          <a:ea typeface="Roboto Mono"/>
                          <a:cs typeface="Roboto Mono"/>
                          <a:sym typeface="Roboto Mono"/>
                        </a:rPr>
                        <a:t>GET</a:t>
                      </a:r>
                      <a:endParaRPr>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/clients/{id}</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a:latin typeface="Roboto Mono"/>
                          <a:ea typeface="Roboto Mono"/>
                          <a:cs typeface="Roboto Mono"/>
                          <a:sym typeface="Roboto Mono"/>
                        </a:rPr>
                        <a:t>Afficher les données d’un client</a:t>
                      </a:r>
                      <a:endParaRPr>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a:latin typeface="Roboto Mono"/>
                          <a:ea typeface="Roboto Mono"/>
                          <a:cs typeface="Roboto Mono"/>
                          <a:sym typeface="Roboto Mono"/>
                        </a:rPr>
                        <a:t>READ</a:t>
                      </a:r>
                      <a:endParaRPr>
                        <a:latin typeface="Roboto Mono"/>
                        <a:ea typeface="Roboto Mono"/>
                        <a:cs typeface="Roboto Mono"/>
                        <a:sym typeface="Roboto Mono"/>
                      </a:endParaRPr>
                    </a:p>
                  </a:txBody>
                  <a:tcPr marT="91425" marB="91425" marR="91425" marL="91425"/>
                </a:tc>
              </a:tr>
              <a:tr h="190500">
                <a:tc>
                  <a:txBody>
                    <a:bodyPr/>
                    <a:lstStyle/>
                    <a:p>
                      <a:pPr indent="0" lvl="0" marL="0" rtl="0" algn="l">
                        <a:spcBef>
                          <a:spcPts val="0"/>
                        </a:spcBef>
                        <a:spcAft>
                          <a:spcPts val="0"/>
                        </a:spcAft>
                        <a:buNone/>
                      </a:pPr>
                      <a:r>
                        <a:rPr lang="en">
                          <a:latin typeface="Roboto Mono"/>
                          <a:ea typeface="Roboto Mono"/>
                          <a:cs typeface="Roboto Mono"/>
                          <a:sym typeface="Roboto Mono"/>
                        </a:rPr>
                        <a:t>PUT</a:t>
                      </a:r>
                      <a:endParaRPr>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/clients/{id}</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a:latin typeface="Roboto Mono"/>
                          <a:ea typeface="Roboto Mono"/>
                          <a:cs typeface="Roboto Mono"/>
                          <a:sym typeface="Roboto Mono"/>
                        </a:rPr>
                        <a:t>Modifier les données d’un client</a:t>
                      </a:r>
                      <a:endParaRPr>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a:latin typeface="Roboto Mono"/>
                          <a:ea typeface="Roboto Mono"/>
                          <a:cs typeface="Roboto Mono"/>
                          <a:sym typeface="Roboto Mono"/>
                        </a:rPr>
                        <a:t>UPDATE</a:t>
                      </a:r>
                      <a:endParaRPr>
                        <a:latin typeface="Roboto Mono"/>
                        <a:ea typeface="Roboto Mono"/>
                        <a:cs typeface="Roboto Mono"/>
                        <a:sym typeface="Roboto Mono"/>
                      </a:endParaRPr>
                    </a:p>
                  </a:txBody>
                  <a:tcPr marT="91425" marB="91425" marR="91425" marL="91425"/>
                </a:tc>
              </a:tr>
              <a:tr h="190500">
                <a:tc>
                  <a:txBody>
                    <a:bodyPr/>
                    <a:lstStyle/>
                    <a:p>
                      <a:pPr indent="0" lvl="0" marL="0" rtl="0" algn="l">
                        <a:spcBef>
                          <a:spcPts val="0"/>
                        </a:spcBef>
                        <a:spcAft>
                          <a:spcPts val="0"/>
                        </a:spcAft>
                        <a:buNone/>
                      </a:pPr>
                      <a:r>
                        <a:rPr lang="en">
                          <a:latin typeface="Roboto Mono"/>
                          <a:ea typeface="Roboto Mono"/>
                          <a:cs typeface="Roboto Mono"/>
                          <a:sym typeface="Roboto Mono"/>
                        </a:rPr>
                        <a:t>DELETE</a:t>
                      </a:r>
                      <a:endParaRPr>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sz="1100">
                          <a:solidFill>
                            <a:srgbClr val="188038"/>
                          </a:solidFill>
                          <a:latin typeface="Roboto Mono"/>
                          <a:ea typeface="Roboto Mono"/>
                          <a:cs typeface="Roboto Mono"/>
                          <a:sym typeface="Roboto Mono"/>
                        </a:rPr>
                        <a:t>/clients/{id}</a:t>
                      </a:r>
                      <a:endParaRPr sz="1100">
                        <a:solidFill>
                          <a:srgbClr val="188038"/>
                        </a:solidFill>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a:latin typeface="Roboto Mono"/>
                          <a:ea typeface="Roboto Mono"/>
                          <a:cs typeface="Roboto Mono"/>
                          <a:sym typeface="Roboto Mono"/>
                        </a:rPr>
                        <a:t>Supprimer un client</a:t>
                      </a:r>
                      <a:endParaRPr>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a:txBody>
                  <a:tcPr marT="91425" marB="91425" marR="91425" marL="91425"/>
                </a:tc>
                <a:tc>
                  <a:txBody>
                    <a:bodyPr/>
                    <a:lstStyle/>
                    <a:p>
                      <a:pPr indent="0" lvl="0" marL="0" rtl="0" algn="l">
                        <a:spcBef>
                          <a:spcPts val="0"/>
                        </a:spcBef>
                        <a:spcAft>
                          <a:spcPts val="0"/>
                        </a:spcAft>
                        <a:buNone/>
                      </a:pPr>
                      <a:r>
                        <a:rPr lang="en">
                          <a:latin typeface="Roboto Mono"/>
                          <a:ea typeface="Roboto Mono"/>
                          <a:cs typeface="Roboto Mono"/>
                          <a:sym typeface="Roboto Mono"/>
                        </a:rPr>
                        <a:t>DELETE</a:t>
                      </a:r>
                      <a:endParaRPr>
                        <a:latin typeface="Roboto Mono"/>
                        <a:ea typeface="Roboto Mono"/>
                        <a:cs typeface="Roboto Mono"/>
                        <a:sym typeface="Roboto Mono"/>
                      </a:endParaRPr>
                    </a:p>
                  </a:txBody>
                  <a:tcPr marT="91425" marB="91425" marR="91425" marL="91425"/>
                </a:tc>
              </a:tr>
            </a:tbl>
          </a:graphicData>
        </a:graphic>
      </p:graphicFrame>
      <p:sp>
        <p:nvSpPr>
          <p:cNvPr id="445" name="Google Shape;445;p64"/>
          <p:cNvSpPr txBox="1"/>
          <p:nvPr/>
        </p:nvSpPr>
        <p:spPr>
          <a:xfrm>
            <a:off x="2247250" y="402575"/>
            <a:ext cx="6476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Roboto Mono"/>
                <a:ea typeface="Roboto Mono"/>
                <a:cs typeface="Roboto Mono"/>
                <a:sym typeface="Roboto Mono"/>
              </a:rPr>
              <a:t>Sous Fonctionnalité: Les CRUD</a:t>
            </a:r>
            <a:endParaRPr b="1" sz="2400">
              <a:solidFill>
                <a:schemeClr val="dk1"/>
              </a:solidFill>
              <a:latin typeface="Roboto Mono"/>
              <a:ea typeface="Roboto Mono"/>
              <a:cs typeface="Roboto Mono"/>
              <a:sym typeface="Roboto Mono"/>
            </a:endParaRPr>
          </a:p>
        </p:txBody>
      </p:sp>
      <p:sp>
        <p:nvSpPr>
          <p:cNvPr id="446" name="Google Shape;446;p64"/>
          <p:cNvSpPr/>
          <p:nvPr/>
        </p:nvSpPr>
        <p:spPr>
          <a:xfrm>
            <a:off x="226518" y="592125"/>
            <a:ext cx="1770600" cy="3189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lnSpc>
                <a:spcPct val="115000"/>
              </a:lnSpc>
              <a:spcBef>
                <a:spcPts val="600"/>
              </a:spcBef>
              <a:spcAft>
                <a:spcPts val="600"/>
              </a:spcAft>
              <a:buClr>
                <a:srgbClr val="000000"/>
              </a:buClr>
              <a:buSzPts val="600"/>
              <a:buFont typeface="Arial"/>
              <a:buNone/>
            </a:pPr>
            <a:r>
              <a:rPr b="1" lang="en" sz="1000">
                <a:solidFill>
                  <a:schemeClr val="dk1"/>
                </a:solidFill>
                <a:latin typeface="Roboto Mono"/>
                <a:ea typeface="Roboto Mono"/>
                <a:cs typeface="Roboto Mono"/>
                <a:sym typeface="Roboto Mono"/>
              </a:rPr>
              <a:t>Fonctionnalités</a:t>
            </a:r>
            <a:endParaRPr b="1" sz="1000">
              <a:solidFill>
                <a:schemeClr val="dk1"/>
              </a:solidFill>
              <a:latin typeface="Roboto Mono"/>
              <a:ea typeface="Roboto Mono"/>
              <a:cs typeface="Roboto Mono"/>
              <a:sym typeface="Roboto Mono"/>
            </a:endParaRPr>
          </a:p>
        </p:txBody>
      </p:sp>
      <p:sp>
        <p:nvSpPr>
          <p:cNvPr id="447" name="Google Shape;447;p64"/>
          <p:cNvSpPr txBox="1"/>
          <p:nvPr>
            <p:ph idx="1" type="body"/>
          </p:nvPr>
        </p:nvSpPr>
        <p:spPr>
          <a:xfrm>
            <a:off x="235500" y="4207070"/>
            <a:ext cx="8673000" cy="871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900">
                <a:latin typeface="Roboto Mono Medium"/>
                <a:ea typeface="Roboto Mono Medium"/>
                <a:cs typeface="Roboto Mono Medium"/>
                <a:sym typeface="Roboto Mono Medium"/>
              </a:rPr>
              <a:t>Intéraction</a:t>
            </a:r>
            <a:r>
              <a:rPr lang="en" sz="2900">
                <a:latin typeface="Roboto Mono Medium"/>
                <a:ea typeface="Roboto Mono Medium"/>
                <a:cs typeface="Roboto Mono Medium"/>
                <a:sym typeface="Roboto Mono Medium"/>
              </a:rPr>
              <a:t> de la base de données</a:t>
            </a:r>
            <a:endParaRPr sz="2900">
              <a:latin typeface="Roboto Mono Medium"/>
              <a:ea typeface="Roboto Mono Medium"/>
              <a:cs typeface="Roboto Mono Medium"/>
              <a:sym typeface="Roboto Mono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5"/>
          <p:cNvSpPr txBox="1"/>
          <p:nvPr>
            <p:ph idx="1" type="body"/>
          </p:nvPr>
        </p:nvSpPr>
        <p:spPr>
          <a:xfrm>
            <a:off x="226525" y="4055295"/>
            <a:ext cx="8673000" cy="87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oboto Mono Medium"/>
                <a:ea typeface="Roboto Mono Medium"/>
                <a:cs typeface="Roboto Mono Medium"/>
                <a:sym typeface="Roboto Mono Medium"/>
              </a:rPr>
              <a:t>Gestion de la base de données</a:t>
            </a:r>
            <a:endParaRPr>
              <a:latin typeface="Roboto Mono Medium"/>
              <a:ea typeface="Roboto Mono Medium"/>
              <a:cs typeface="Roboto Mono Medium"/>
              <a:sym typeface="Roboto Mono Medium"/>
            </a:endParaRPr>
          </a:p>
        </p:txBody>
      </p:sp>
      <p:sp>
        <p:nvSpPr>
          <p:cNvPr id="453" name="Google Shape;453;p65"/>
          <p:cNvSpPr/>
          <p:nvPr/>
        </p:nvSpPr>
        <p:spPr>
          <a:xfrm>
            <a:off x="226518" y="592125"/>
            <a:ext cx="1770600" cy="3189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lnSpc>
                <a:spcPct val="115000"/>
              </a:lnSpc>
              <a:spcBef>
                <a:spcPts val="600"/>
              </a:spcBef>
              <a:spcAft>
                <a:spcPts val="600"/>
              </a:spcAft>
              <a:buClr>
                <a:srgbClr val="000000"/>
              </a:buClr>
              <a:buSzPts val="600"/>
              <a:buFont typeface="Arial"/>
              <a:buNone/>
            </a:pPr>
            <a:r>
              <a:rPr b="1" lang="en" sz="1000">
                <a:solidFill>
                  <a:schemeClr val="dk1"/>
                </a:solidFill>
                <a:latin typeface="Roboto Mono"/>
                <a:ea typeface="Roboto Mono"/>
                <a:cs typeface="Roboto Mono"/>
                <a:sym typeface="Roboto Mono"/>
              </a:rPr>
              <a:t>Fonctionnalités</a:t>
            </a:r>
            <a:endParaRPr b="1" sz="1000">
              <a:solidFill>
                <a:schemeClr val="dk1"/>
              </a:solidFill>
              <a:latin typeface="Roboto Mono"/>
              <a:ea typeface="Roboto Mono"/>
              <a:cs typeface="Roboto Mono"/>
              <a:sym typeface="Roboto Mono"/>
            </a:endParaRPr>
          </a:p>
        </p:txBody>
      </p:sp>
      <p:sp>
        <p:nvSpPr>
          <p:cNvPr id="454" name="Google Shape;454;p65"/>
          <p:cNvSpPr txBox="1"/>
          <p:nvPr/>
        </p:nvSpPr>
        <p:spPr>
          <a:xfrm>
            <a:off x="7234267" y="164380"/>
            <a:ext cx="1647300" cy="238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Roboto Mono"/>
                <a:ea typeface="Roboto Mono"/>
                <a:cs typeface="Roboto Mono"/>
                <a:sym typeface="Roboto Mono"/>
              </a:rPr>
              <a:t>WHO WE ARE</a:t>
            </a:r>
            <a:endParaRPr sz="600">
              <a:solidFill>
                <a:schemeClr val="dk1"/>
              </a:solidFill>
              <a:latin typeface="Roboto Mono"/>
              <a:ea typeface="Roboto Mono"/>
              <a:cs typeface="Roboto Mono"/>
              <a:sym typeface="Roboto Mono"/>
            </a:endParaRPr>
          </a:p>
        </p:txBody>
      </p:sp>
      <p:sp>
        <p:nvSpPr>
          <p:cNvPr id="455" name="Google Shape;455;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56" name="Google Shape;456;p65"/>
          <p:cNvPicPr preferRelativeResize="0"/>
          <p:nvPr/>
        </p:nvPicPr>
        <p:blipFill>
          <a:blip r:embed="rId3">
            <a:alphaModFix/>
          </a:blip>
          <a:stretch>
            <a:fillRect/>
          </a:stretch>
        </p:blipFill>
        <p:spPr>
          <a:xfrm>
            <a:off x="3653300" y="79350"/>
            <a:ext cx="5367850" cy="4164100"/>
          </a:xfrm>
          <a:prstGeom prst="rect">
            <a:avLst/>
          </a:prstGeom>
          <a:noFill/>
          <a:ln>
            <a:noFill/>
          </a:ln>
        </p:spPr>
      </p:pic>
      <p:sp>
        <p:nvSpPr>
          <p:cNvPr id="457" name="Google Shape;457;p65"/>
          <p:cNvSpPr txBox="1"/>
          <p:nvPr/>
        </p:nvSpPr>
        <p:spPr>
          <a:xfrm>
            <a:off x="0" y="1296500"/>
            <a:ext cx="3373800" cy="14775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1200"/>
              </a:spcBef>
              <a:spcAft>
                <a:spcPts val="0"/>
              </a:spcAft>
              <a:buClr>
                <a:schemeClr val="dk1"/>
              </a:buClr>
              <a:buSzPts val="1200"/>
              <a:buFont typeface="Roboto Mono"/>
              <a:buChar char="●"/>
            </a:pPr>
            <a:r>
              <a:rPr b="1" lang="en" sz="1200">
                <a:solidFill>
                  <a:srgbClr val="FFFFFF"/>
                </a:solidFill>
                <a:highlight>
                  <a:srgbClr val="4A86E8"/>
                </a:highlight>
                <a:latin typeface="Roboto Mono"/>
                <a:ea typeface="Roboto Mono"/>
                <a:cs typeface="Roboto Mono"/>
                <a:sym typeface="Roboto Mono"/>
              </a:rPr>
              <a:t>Administrateur</a:t>
            </a:r>
            <a:r>
              <a:rPr lang="en" sz="1200">
                <a:solidFill>
                  <a:schemeClr val="dk1"/>
                </a:solidFill>
                <a:latin typeface="Inter"/>
                <a:ea typeface="Inter"/>
                <a:cs typeface="Inter"/>
                <a:sym typeface="Inter"/>
              </a:rPr>
              <a:t> </a:t>
            </a:r>
            <a:r>
              <a:rPr lang="en" sz="1200">
                <a:solidFill>
                  <a:schemeClr val="dk1"/>
                </a:solidFill>
                <a:latin typeface="Roboto Mono"/>
                <a:ea typeface="Roboto Mono"/>
                <a:cs typeface="Roboto Mono"/>
                <a:sym typeface="Roboto Mono"/>
              </a:rPr>
              <a:t>: Gestion infos</a:t>
            </a:r>
            <a:endParaRPr sz="1200">
              <a:solidFill>
                <a:schemeClr val="dk1"/>
              </a:solidFill>
              <a:latin typeface="Roboto Mono"/>
              <a:ea typeface="Roboto Mono"/>
              <a:cs typeface="Roboto Mono"/>
              <a:sym typeface="Roboto Mono"/>
            </a:endParaRPr>
          </a:p>
          <a:p>
            <a:pPr indent="-304800" lvl="1" marL="914400" rtl="0" algn="l">
              <a:lnSpc>
                <a:spcPct val="150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Utilisateurs</a:t>
            </a:r>
            <a:endParaRPr sz="1200">
              <a:solidFill>
                <a:schemeClr val="dk1"/>
              </a:solidFill>
              <a:latin typeface="Roboto Mono"/>
              <a:ea typeface="Roboto Mono"/>
              <a:cs typeface="Roboto Mono"/>
              <a:sym typeface="Roboto Mono"/>
            </a:endParaRPr>
          </a:p>
          <a:p>
            <a:pPr indent="-304800" lvl="1" marL="914400" rtl="0" algn="l">
              <a:lnSpc>
                <a:spcPct val="150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Communes</a:t>
            </a:r>
            <a:endParaRPr sz="1200">
              <a:solidFill>
                <a:schemeClr val="dk1"/>
              </a:solidFill>
              <a:latin typeface="Roboto Mono"/>
              <a:ea typeface="Roboto Mono"/>
              <a:cs typeface="Roboto Mono"/>
              <a:sym typeface="Roboto Mono"/>
            </a:endParaRPr>
          </a:p>
          <a:p>
            <a:pPr indent="-304800" lvl="1" marL="914400" rtl="0" algn="l">
              <a:lnSpc>
                <a:spcPct val="150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Objets</a:t>
            </a:r>
            <a:endParaRPr sz="1200">
              <a:solidFill>
                <a:schemeClr val="dk1"/>
              </a:solidFill>
              <a:latin typeface="Roboto Mono"/>
              <a:ea typeface="Roboto Mono"/>
              <a:cs typeface="Roboto Mono"/>
              <a:sym typeface="Roboto Mono"/>
            </a:endParaRPr>
          </a:p>
          <a:p>
            <a:pPr indent="-304800" lvl="1" marL="914400" rtl="0" algn="l">
              <a:lnSpc>
                <a:spcPct val="150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Conditionnements</a:t>
            </a:r>
            <a:endParaRPr sz="1200">
              <a:solidFill>
                <a:schemeClr val="dk1"/>
              </a:solidFill>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6"/>
          <p:cNvSpPr txBox="1"/>
          <p:nvPr>
            <p:ph idx="1" type="body"/>
          </p:nvPr>
        </p:nvSpPr>
        <p:spPr>
          <a:xfrm>
            <a:off x="226525" y="2995441"/>
            <a:ext cx="8673000" cy="193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oboto Mono Medium"/>
                <a:ea typeface="Roboto Mono Medium"/>
                <a:cs typeface="Roboto Mono Medium"/>
                <a:sym typeface="Roboto Mono Medium"/>
              </a:rPr>
              <a:t>Création de commandes</a:t>
            </a:r>
            <a:endParaRPr>
              <a:latin typeface="Roboto Mono Medium"/>
              <a:ea typeface="Roboto Mono Medium"/>
              <a:cs typeface="Roboto Mono Medium"/>
              <a:sym typeface="Roboto Mono Medium"/>
            </a:endParaRPr>
          </a:p>
        </p:txBody>
      </p:sp>
      <p:sp>
        <p:nvSpPr>
          <p:cNvPr id="463" name="Google Shape;463;p66"/>
          <p:cNvSpPr/>
          <p:nvPr/>
        </p:nvSpPr>
        <p:spPr>
          <a:xfrm>
            <a:off x="226518" y="592125"/>
            <a:ext cx="1770600" cy="3189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lnSpc>
                <a:spcPct val="115000"/>
              </a:lnSpc>
              <a:spcBef>
                <a:spcPts val="600"/>
              </a:spcBef>
              <a:spcAft>
                <a:spcPts val="600"/>
              </a:spcAft>
              <a:buClr>
                <a:srgbClr val="000000"/>
              </a:buClr>
              <a:buSzPts val="600"/>
              <a:buFont typeface="Arial"/>
              <a:buNone/>
            </a:pPr>
            <a:r>
              <a:rPr b="1" lang="en" sz="1000">
                <a:solidFill>
                  <a:schemeClr val="dk1"/>
                </a:solidFill>
                <a:latin typeface="Roboto Mono"/>
                <a:ea typeface="Roboto Mono"/>
                <a:cs typeface="Roboto Mono"/>
                <a:sym typeface="Roboto Mono"/>
              </a:rPr>
              <a:t>Fonctionnalités</a:t>
            </a:r>
            <a:endParaRPr b="1" sz="1000">
              <a:solidFill>
                <a:schemeClr val="dk1"/>
              </a:solidFill>
              <a:latin typeface="Roboto Mono"/>
              <a:ea typeface="Roboto Mono"/>
              <a:cs typeface="Roboto Mono"/>
              <a:sym typeface="Roboto Mono"/>
            </a:endParaRPr>
          </a:p>
        </p:txBody>
      </p:sp>
      <p:sp>
        <p:nvSpPr>
          <p:cNvPr id="464" name="Google Shape;464;p66"/>
          <p:cNvSpPr txBox="1"/>
          <p:nvPr/>
        </p:nvSpPr>
        <p:spPr>
          <a:xfrm>
            <a:off x="7234267" y="164380"/>
            <a:ext cx="1647300" cy="238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Roboto Mono"/>
                <a:ea typeface="Roboto Mono"/>
                <a:cs typeface="Roboto Mono"/>
                <a:sym typeface="Roboto Mono"/>
              </a:rPr>
              <a:t>WHO WE ARE</a:t>
            </a:r>
            <a:endParaRPr sz="600">
              <a:solidFill>
                <a:schemeClr val="dk1"/>
              </a:solidFill>
              <a:latin typeface="Roboto Mono"/>
              <a:ea typeface="Roboto Mono"/>
              <a:cs typeface="Roboto Mono"/>
              <a:sym typeface="Roboto Mono"/>
            </a:endParaRPr>
          </a:p>
        </p:txBody>
      </p:sp>
      <p:sp>
        <p:nvSpPr>
          <p:cNvPr id="465" name="Google Shape;465;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66" name="Google Shape;466;p66"/>
          <p:cNvPicPr preferRelativeResize="0"/>
          <p:nvPr/>
        </p:nvPicPr>
        <p:blipFill>
          <a:blip r:embed="rId3">
            <a:alphaModFix/>
          </a:blip>
          <a:stretch>
            <a:fillRect/>
          </a:stretch>
        </p:blipFill>
        <p:spPr>
          <a:xfrm>
            <a:off x="3653300" y="79350"/>
            <a:ext cx="5367850" cy="4164100"/>
          </a:xfrm>
          <a:prstGeom prst="rect">
            <a:avLst/>
          </a:prstGeom>
          <a:noFill/>
          <a:ln>
            <a:noFill/>
          </a:ln>
        </p:spPr>
      </p:pic>
      <p:pic>
        <p:nvPicPr>
          <p:cNvPr id="467" name="Google Shape;467;p66"/>
          <p:cNvPicPr preferRelativeResize="0"/>
          <p:nvPr/>
        </p:nvPicPr>
        <p:blipFill>
          <a:blip r:embed="rId4">
            <a:alphaModFix/>
          </a:blip>
          <a:stretch>
            <a:fillRect/>
          </a:stretch>
        </p:blipFill>
        <p:spPr>
          <a:xfrm>
            <a:off x="3653300" y="88271"/>
            <a:ext cx="5367850" cy="4146254"/>
          </a:xfrm>
          <a:prstGeom prst="rect">
            <a:avLst/>
          </a:prstGeom>
          <a:noFill/>
          <a:ln>
            <a:noFill/>
          </a:ln>
        </p:spPr>
      </p:pic>
      <p:sp>
        <p:nvSpPr>
          <p:cNvPr id="468" name="Google Shape;468;p66"/>
          <p:cNvSpPr txBox="1"/>
          <p:nvPr/>
        </p:nvSpPr>
        <p:spPr>
          <a:xfrm>
            <a:off x="382575" y="2146675"/>
            <a:ext cx="3000000" cy="12006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1200"/>
              </a:spcBef>
              <a:spcAft>
                <a:spcPts val="0"/>
              </a:spcAft>
              <a:buClr>
                <a:schemeClr val="dk1"/>
              </a:buClr>
              <a:buSzPts val="1200"/>
              <a:buFont typeface="Roboto Mono"/>
              <a:buChar char="●"/>
            </a:pPr>
            <a:r>
              <a:rPr b="1" lang="en" sz="1200">
                <a:solidFill>
                  <a:srgbClr val="FFFFFF"/>
                </a:solidFill>
                <a:highlight>
                  <a:srgbClr val="188038"/>
                </a:highlight>
                <a:latin typeface="Roboto Mono"/>
                <a:ea typeface="Roboto Mono"/>
                <a:cs typeface="Roboto Mono"/>
                <a:sym typeface="Roboto Mono"/>
              </a:rPr>
              <a:t>Opérateur colis </a:t>
            </a:r>
            <a:endParaRPr b="1" sz="1200">
              <a:solidFill>
                <a:srgbClr val="FFFFFF"/>
              </a:solidFill>
              <a:highlight>
                <a:srgbClr val="188038"/>
              </a:highlight>
              <a:latin typeface="Roboto Mono"/>
              <a:ea typeface="Roboto Mono"/>
              <a:cs typeface="Roboto Mono"/>
              <a:sym typeface="Roboto Mono"/>
            </a:endParaRPr>
          </a:p>
          <a:p>
            <a:pPr indent="-304800" lvl="1" marL="914400" rtl="0" algn="l">
              <a:lnSpc>
                <a:spcPct val="150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Commandes de Goodies</a:t>
            </a:r>
            <a:endParaRPr sz="1200">
              <a:solidFill>
                <a:schemeClr val="dk1"/>
              </a:solidFill>
              <a:latin typeface="Roboto Mono"/>
              <a:ea typeface="Roboto Mono"/>
              <a:cs typeface="Roboto Mono"/>
              <a:sym typeface="Roboto Mono"/>
            </a:endParaRPr>
          </a:p>
          <a:p>
            <a:pPr indent="-304800" lvl="1" marL="914400" rtl="0" algn="l">
              <a:lnSpc>
                <a:spcPct val="150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Mailing</a:t>
            </a:r>
            <a:endParaRPr sz="1200">
              <a:solidFill>
                <a:schemeClr val="dk1"/>
              </a:solidFill>
              <a:latin typeface="Roboto Mono"/>
              <a:ea typeface="Roboto Mono"/>
              <a:cs typeface="Roboto Mono"/>
              <a:sym typeface="Roboto Mono"/>
            </a:endParaRPr>
          </a:p>
          <a:p>
            <a:pPr indent="-304800" lvl="1" marL="914400" rtl="0" algn="l">
              <a:lnSpc>
                <a:spcPct val="150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Newsletter</a:t>
            </a:r>
            <a:endParaRPr sz="1200">
              <a:solidFill>
                <a:schemeClr val="dk1"/>
              </a:solidFill>
              <a:latin typeface="Roboto Mono"/>
              <a:ea typeface="Roboto Mono"/>
              <a:cs typeface="Roboto Mono"/>
              <a:sym typeface="Roboto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7"/>
          <p:cNvSpPr txBox="1"/>
          <p:nvPr>
            <p:ph idx="1" type="body"/>
          </p:nvPr>
        </p:nvSpPr>
        <p:spPr>
          <a:xfrm>
            <a:off x="226525" y="2995441"/>
            <a:ext cx="8673000" cy="193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Roboto Mono Medium"/>
                <a:ea typeface="Roboto Mono Medium"/>
                <a:cs typeface="Roboto Mono Medium"/>
                <a:sym typeface="Roboto Mono Medium"/>
              </a:rPr>
              <a:t>Gestion des stocks</a:t>
            </a:r>
            <a:endParaRPr>
              <a:latin typeface="Roboto Mono Medium"/>
              <a:ea typeface="Roboto Mono Medium"/>
              <a:cs typeface="Roboto Mono Medium"/>
              <a:sym typeface="Roboto Mono Medium"/>
            </a:endParaRPr>
          </a:p>
        </p:txBody>
      </p:sp>
      <p:sp>
        <p:nvSpPr>
          <p:cNvPr id="474" name="Google Shape;474;p67"/>
          <p:cNvSpPr/>
          <p:nvPr/>
        </p:nvSpPr>
        <p:spPr>
          <a:xfrm>
            <a:off x="226518" y="592125"/>
            <a:ext cx="1770600" cy="3189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lnSpc>
                <a:spcPct val="115000"/>
              </a:lnSpc>
              <a:spcBef>
                <a:spcPts val="600"/>
              </a:spcBef>
              <a:spcAft>
                <a:spcPts val="600"/>
              </a:spcAft>
              <a:buClr>
                <a:srgbClr val="000000"/>
              </a:buClr>
              <a:buSzPts val="600"/>
              <a:buFont typeface="Arial"/>
              <a:buNone/>
            </a:pPr>
            <a:r>
              <a:rPr b="1" lang="en" sz="1000">
                <a:solidFill>
                  <a:schemeClr val="dk1"/>
                </a:solidFill>
                <a:latin typeface="Roboto Mono"/>
                <a:ea typeface="Roboto Mono"/>
                <a:cs typeface="Roboto Mono"/>
                <a:sym typeface="Roboto Mono"/>
              </a:rPr>
              <a:t>Fonctionnalités</a:t>
            </a:r>
            <a:endParaRPr b="1" sz="1000">
              <a:solidFill>
                <a:schemeClr val="dk1"/>
              </a:solidFill>
              <a:latin typeface="Roboto Mono"/>
              <a:ea typeface="Roboto Mono"/>
              <a:cs typeface="Roboto Mono"/>
              <a:sym typeface="Roboto Mono"/>
            </a:endParaRPr>
          </a:p>
        </p:txBody>
      </p:sp>
      <p:sp>
        <p:nvSpPr>
          <p:cNvPr id="475" name="Google Shape;475;p67"/>
          <p:cNvSpPr txBox="1"/>
          <p:nvPr/>
        </p:nvSpPr>
        <p:spPr>
          <a:xfrm>
            <a:off x="7234267" y="164380"/>
            <a:ext cx="1647300" cy="238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chemeClr val="dk1"/>
                </a:solidFill>
                <a:latin typeface="Roboto Mono"/>
                <a:ea typeface="Roboto Mono"/>
                <a:cs typeface="Roboto Mono"/>
                <a:sym typeface="Roboto Mono"/>
              </a:rPr>
              <a:t>WHO WE ARE</a:t>
            </a:r>
            <a:endParaRPr sz="600">
              <a:solidFill>
                <a:schemeClr val="dk1"/>
              </a:solidFill>
              <a:latin typeface="Roboto Mono"/>
              <a:ea typeface="Roboto Mono"/>
              <a:cs typeface="Roboto Mono"/>
              <a:sym typeface="Roboto Mono"/>
            </a:endParaRPr>
          </a:p>
        </p:txBody>
      </p:sp>
      <p:sp>
        <p:nvSpPr>
          <p:cNvPr id="476" name="Google Shape;476;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77" name="Google Shape;477;p67"/>
          <p:cNvPicPr preferRelativeResize="0"/>
          <p:nvPr/>
        </p:nvPicPr>
        <p:blipFill>
          <a:blip r:embed="rId3">
            <a:alphaModFix/>
          </a:blip>
          <a:stretch>
            <a:fillRect/>
          </a:stretch>
        </p:blipFill>
        <p:spPr>
          <a:xfrm>
            <a:off x="3653300" y="114806"/>
            <a:ext cx="5367850" cy="4173019"/>
          </a:xfrm>
          <a:prstGeom prst="rect">
            <a:avLst/>
          </a:prstGeom>
          <a:noFill/>
          <a:ln>
            <a:noFill/>
          </a:ln>
        </p:spPr>
      </p:pic>
      <p:sp>
        <p:nvSpPr>
          <p:cNvPr id="478" name="Google Shape;478;p67"/>
          <p:cNvSpPr txBox="1"/>
          <p:nvPr/>
        </p:nvSpPr>
        <p:spPr>
          <a:xfrm>
            <a:off x="226525" y="2016663"/>
            <a:ext cx="3000000" cy="12006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1200"/>
              </a:spcBef>
              <a:spcAft>
                <a:spcPts val="0"/>
              </a:spcAft>
              <a:buClr>
                <a:schemeClr val="dk1"/>
              </a:buClr>
              <a:buSzPts val="1200"/>
              <a:buFont typeface="Roboto Mono"/>
              <a:buChar char="●"/>
            </a:pPr>
            <a:r>
              <a:rPr b="1" lang="en" sz="1200">
                <a:solidFill>
                  <a:srgbClr val="FFFFFF"/>
                </a:solidFill>
                <a:highlight>
                  <a:srgbClr val="FF9900"/>
                </a:highlight>
                <a:latin typeface="Roboto Mono"/>
                <a:ea typeface="Roboto Mono"/>
                <a:cs typeface="Roboto Mono"/>
                <a:sym typeface="Roboto Mono"/>
              </a:rPr>
              <a:t>Opérateur stock </a:t>
            </a:r>
            <a:r>
              <a:rPr b="1" lang="en" sz="1200">
                <a:solidFill>
                  <a:srgbClr val="FFFFFF"/>
                </a:solidFill>
                <a:latin typeface="Roboto Mono"/>
                <a:ea typeface="Roboto Mono"/>
                <a:cs typeface="Roboto Mono"/>
                <a:sym typeface="Roboto Mono"/>
              </a:rPr>
              <a:t>:</a:t>
            </a:r>
            <a:endParaRPr b="1" sz="1200">
              <a:solidFill>
                <a:srgbClr val="FFFFFF"/>
              </a:solidFill>
              <a:latin typeface="Roboto Mono"/>
              <a:ea typeface="Roboto Mono"/>
              <a:cs typeface="Roboto Mono"/>
              <a:sym typeface="Roboto Mono"/>
            </a:endParaRPr>
          </a:p>
          <a:p>
            <a:pPr indent="-304800" lvl="1" marL="914400" rtl="0" algn="l">
              <a:lnSpc>
                <a:spcPct val="150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Maj de l’inventaire</a:t>
            </a:r>
            <a:endParaRPr sz="1200">
              <a:solidFill>
                <a:schemeClr val="dk1"/>
              </a:solidFill>
              <a:latin typeface="Roboto Mono"/>
              <a:ea typeface="Roboto Mono"/>
              <a:cs typeface="Roboto Mono"/>
              <a:sym typeface="Roboto Mono"/>
            </a:endParaRPr>
          </a:p>
          <a:p>
            <a:pPr indent="-304800" lvl="1" marL="914400" rtl="0" algn="l">
              <a:lnSpc>
                <a:spcPct val="150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Gestion automatique</a:t>
            </a:r>
            <a:endParaRPr sz="1200">
              <a:solidFill>
                <a:schemeClr val="dk1"/>
              </a:solidFill>
              <a:latin typeface="Roboto Mono"/>
              <a:ea typeface="Roboto Mono"/>
              <a:cs typeface="Roboto Mono"/>
              <a:sym typeface="Roboto Mono"/>
            </a:endParaRPr>
          </a:p>
          <a:p>
            <a:pPr indent="-304800" lvl="1" marL="914400" rtl="0" algn="l">
              <a:lnSpc>
                <a:spcPct val="150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Rapports</a:t>
            </a:r>
            <a:endParaRPr sz="1200">
              <a:solidFill>
                <a:schemeClr val="dk1"/>
              </a:solidFill>
              <a:latin typeface="Roboto Mono"/>
              <a:ea typeface="Roboto Mono"/>
              <a:cs typeface="Roboto Mono"/>
              <a:sym typeface="Roboto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8"/>
          <p:cNvSpPr txBox="1"/>
          <p:nvPr>
            <p:ph idx="1" type="body"/>
          </p:nvPr>
        </p:nvSpPr>
        <p:spPr>
          <a:xfrm>
            <a:off x="226525" y="2995441"/>
            <a:ext cx="8673000" cy="193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Architecture Système </a:t>
            </a:r>
            <a:endParaRPr/>
          </a:p>
        </p:txBody>
      </p:sp>
      <p:sp>
        <p:nvSpPr>
          <p:cNvPr id="484" name="Google Shape;484;p68"/>
          <p:cNvSpPr/>
          <p:nvPr/>
        </p:nvSpPr>
        <p:spPr>
          <a:xfrm>
            <a:off x="226518" y="592125"/>
            <a:ext cx="1770600" cy="3189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lnSpc>
                <a:spcPct val="115000"/>
              </a:lnSpc>
              <a:spcBef>
                <a:spcPts val="600"/>
              </a:spcBef>
              <a:spcAft>
                <a:spcPts val="600"/>
              </a:spcAft>
              <a:buClr>
                <a:srgbClr val="000000"/>
              </a:buClr>
              <a:buSzPts val="600"/>
              <a:buFont typeface="Arial"/>
              <a:buNone/>
            </a:pPr>
            <a:r>
              <a:rPr b="1" lang="en" sz="1000">
                <a:solidFill>
                  <a:schemeClr val="dk1"/>
                </a:solidFill>
                <a:latin typeface="Roboto Mono"/>
                <a:ea typeface="Roboto Mono"/>
                <a:cs typeface="Roboto Mono"/>
                <a:sym typeface="Roboto Mono"/>
              </a:rPr>
              <a:t>OS</a:t>
            </a:r>
            <a:endParaRPr b="1" sz="1000">
              <a:solidFill>
                <a:schemeClr val="dk1"/>
              </a:solidFill>
              <a:latin typeface="Roboto Mono"/>
              <a:ea typeface="Roboto Mono"/>
              <a:cs typeface="Roboto Mono"/>
              <a:sym typeface="Roboto Mono"/>
            </a:endParaRPr>
          </a:p>
        </p:txBody>
      </p:sp>
      <p:sp>
        <p:nvSpPr>
          <p:cNvPr id="485" name="Google Shape;485;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86" name="Google Shape;486;p68"/>
          <p:cNvPicPr preferRelativeResize="0"/>
          <p:nvPr/>
        </p:nvPicPr>
        <p:blipFill>
          <a:blip r:embed="rId3">
            <a:alphaModFix/>
          </a:blip>
          <a:stretch>
            <a:fillRect/>
          </a:stretch>
        </p:blipFill>
        <p:spPr>
          <a:xfrm>
            <a:off x="6223143" y="1784722"/>
            <a:ext cx="2249300" cy="2249324"/>
          </a:xfrm>
          <a:prstGeom prst="rect">
            <a:avLst/>
          </a:prstGeom>
          <a:noFill/>
          <a:ln>
            <a:noFill/>
          </a:ln>
        </p:spPr>
      </p:pic>
      <p:pic>
        <p:nvPicPr>
          <p:cNvPr id="487" name="Google Shape;487;p68"/>
          <p:cNvPicPr preferRelativeResize="0"/>
          <p:nvPr/>
        </p:nvPicPr>
        <p:blipFill>
          <a:blip r:embed="rId4">
            <a:alphaModFix/>
          </a:blip>
          <a:stretch>
            <a:fillRect/>
          </a:stretch>
        </p:blipFill>
        <p:spPr>
          <a:xfrm>
            <a:off x="2634825" y="2110213"/>
            <a:ext cx="3312675" cy="1598350"/>
          </a:xfrm>
          <a:prstGeom prst="rect">
            <a:avLst/>
          </a:prstGeom>
          <a:noFill/>
          <a:ln>
            <a:noFill/>
          </a:ln>
        </p:spPr>
      </p:pic>
      <p:pic>
        <p:nvPicPr>
          <p:cNvPr id="488" name="Google Shape;488;p68"/>
          <p:cNvPicPr preferRelativeResize="0"/>
          <p:nvPr/>
        </p:nvPicPr>
        <p:blipFill>
          <a:blip r:embed="rId5">
            <a:alphaModFix/>
          </a:blip>
          <a:stretch>
            <a:fillRect/>
          </a:stretch>
        </p:blipFill>
        <p:spPr>
          <a:xfrm>
            <a:off x="515188" y="2094388"/>
            <a:ext cx="1758275" cy="1758275"/>
          </a:xfrm>
          <a:prstGeom prst="rect">
            <a:avLst/>
          </a:prstGeom>
          <a:noFill/>
          <a:ln>
            <a:noFill/>
          </a:ln>
        </p:spPr>
      </p:pic>
      <p:sp>
        <p:nvSpPr>
          <p:cNvPr id="489" name="Google Shape;489;p68"/>
          <p:cNvSpPr txBox="1"/>
          <p:nvPr/>
        </p:nvSpPr>
        <p:spPr>
          <a:xfrm>
            <a:off x="2273450" y="512625"/>
            <a:ext cx="5208600" cy="142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latin typeface="Roboto Mono"/>
                <a:ea typeface="Roboto Mono"/>
                <a:cs typeface="Roboto Mono"/>
                <a:sym typeface="Roboto Mono"/>
              </a:rPr>
              <a:t>Solutions utilisées :</a:t>
            </a:r>
            <a:endParaRPr b="1" sz="15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1300">
                <a:solidFill>
                  <a:schemeClr val="dk1"/>
                </a:solidFill>
                <a:latin typeface="Roboto Mono"/>
                <a:ea typeface="Roboto Mono"/>
                <a:cs typeface="Roboto Mono"/>
                <a:sym typeface="Roboto Mono"/>
              </a:rPr>
              <a:t>Open Source, Légères</a:t>
            </a:r>
            <a:r>
              <a:rPr b="1" lang="en" sz="1300">
                <a:solidFill>
                  <a:schemeClr val="dk1"/>
                </a:solidFill>
                <a:latin typeface="Roboto Mono"/>
                <a:ea typeface="Roboto Mono"/>
                <a:cs typeface="Roboto Mono"/>
                <a:sym typeface="Roboto Mono"/>
              </a:rPr>
              <a:t>, flexibles et économiques</a:t>
            </a:r>
            <a:endParaRPr b="1" sz="1300">
              <a:solidFill>
                <a:schemeClr val="dk1"/>
              </a:solidFill>
              <a:latin typeface="Roboto Mono"/>
              <a:ea typeface="Roboto Mono"/>
              <a:cs typeface="Roboto Mono"/>
              <a:sym typeface="Roboto Mono"/>
            </a:endParaRPr>
          </a:p>
          <a:p>
            <a:pPr indent="-311150" lvl="0" marL="457200" rtl="0" algn="l">
              <a:lnSpc>
                <a:spcPct val="115000"/>
              </a:lnSpc>
              <a:spcBef>
                <a:spcPts val="1200"/>
              </a:spcBef>
              <a:spcAft>
                <a:spcPts val="0"/>
              </a:spcAft>
              <a:buClr>
                <a:schemeClr val="dk1"/>
              </a:buClr>
              <a:buSzPts val="1300"/>
              <a:buChar char="●"/>
            </a:pPr>
            <a:r>
              <a:rPr b="1" lang="en" sz="1300">
                <a:solidFill>
                  <a:schemeClr val="dk1"/>
                </a:solidFill>
                <a:latin typeface="Roboto Mono"/>
                <a:ea typeface="Roboto Mono"/>
                <a:cs typeface="Roboto Mono"/>
                <a:sym typeface="Roboto Mono"/>
              </a:rPr>
              <a:t>Serveur Bare Metal : </a:t>
            </a:r>
            <a:r>
              <a:rPr lang="en" sz="1300">
                <a:solidFill>
                  <a:schemeClr val="dk1"/>
                </a:solidFill>
                <a:latin typeface="Roboto Mono"/>
                <a:ea typeface="Roboto Mono"/>
                <a:cs typeface="Roboto Mono"/>
                <a:sym typeface="Roboto Mono"/>
              </a:rPr>
              <a:t>Dell Poweredge T550</a:t>
            </a:r>
            <a:endParaRPr sz="1300">
              <a:solidFill>
                <a:schemeClr val="dk1"/>
              </a:solidFill>
              <a:latin typeface="Roboto Mono"/>
              <a:ea typeface="Roboto Mono"/>
              <a:cs typeface="Roboto Mono"/>
              <a:sym typeface="Roboto Mono"/>
            </a:endParaRPr>
          </a:p>
          <a:p>
            <a:pPr indent="-311150" lvl="0" marL="457200" rtl="0" algn="l">
              <a:lnSpc>
                <a:spcPct val="115000"/>
              </a:lnSpc>
              <a:spcBef>
                <a:spcPts val="0"/>
              </a:spcBef>
              <a:spcAft>
                <a:spcPts val="0"/>
              </a:spcAft>
              <a:buClr>
                <a:schemeClr val="dk1"/>
              </a:buClr>
              <a:buSzPts val="1300"/>
              <a:buFont typeface="Roboto Mono"/>
              <a:buChar char="●"/>
            </a:pPr>
            <a:r>
              <a:rPr b="1" lang="en" sz="1300">
                <a:solidFill>
                  <a:schemeClr val="dk1"/>
                </a:solidFill>
                <a:latin typeface="Roboto Mono"/>
                <a:ea typeface="Roboto Mono"/>
                <a:cs typeface="Roboto Mono"/>
                <a:sym typeface="Roboto Mono"/>
              </a:rPr>
              <a:t>Hyperviseur : </a:t>
            </a:r>
            <a:r>
              <a:rPr lang="en" sz="1300">
                <a:solidFill>
                  <a:schemeClr val="dk1"/>
                </a:solidFill>
                <a:latin typeface="Roboto Mono"/>
                <a:ea typeface="Roboto Mono"/>
                <a:cs typeface="Roboto Mono"/>
                <a:sym typeface="Roboto Mono"/>
              </a:rPr>
              <a:t>Proxmox VE 8.3</a:t>
            </a:r>
            <a:endParaRPr sz="1300">
              <a:solidFill>
                <a:schemeClr val="dk1"/>
              </a:solidFill>
              <a:latin typeface="Roboto Mono"/>
              <a:ea typeface="Roboto Mono"/>
              <a:cs typeface="Roboto Mono"/>
              <a:sym typeface="Roboto Mono"/>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latin typeface="Roboto Mono"/>
                <a:ea typeface="Roboto Mono"/>
                <a:cs typeface="Roboto Mono"/>
                <a:sym typeface="Roboto Mono"/>
              </a:rPr>
              <a:t>OS VM </a:t>
            </a:r>
            <a:r>
              <a:rPr b="1" lang="en" sz="1300">
                <a:solidFill>
                  <a:schemeClr val="dk1"/>
                </a:solidFill>
                <a:latin typeface="Roboto Mono"/>
                <a:ea typeface="Roboto Mono"/>
                <a:cs typeface="Roboto Mono"/>
                <a:sym typeface="Roboto Mono"/>
              </a:rPr>
              <a:t>: </a:t>
            </a:r>
            <a:r>
              <a:rPr lang="en" sz="1300">
                <a:solidFill>
                  <a:schemeClr val="dk1"/>
                </a:solidFill>
                <a:latin typeface="Roboto Mono"/>
                <a:ea typeface="Roboto Mono"/>
                <a:cs typeface="Roboto Mono"/>
                <a:sym typeface="Roboto Mono"/>
              </a:rPr>
              <a:t> </a:t>
            </a:r>
            <a:r>
              <a:rPr lang="en" sz="1300">
                <a:solidFill>
                  <a:schemeClr val="dk1"/>
                </a:solidFill>
                <a:latin typeface="Roboto Mono"/>
                <a:ea typeface="Roboto Mono"/>
                <a:cs typeface="Roboto Mono"/>
                <a:sym typeface="Roboto Mono"/>
              </a:rPr>
              <a:t>Debian 12.9 LTS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5" name="Google Shape;495;p69"/>
          <p:cNvSpPr txBox="1"/>
          <p:nvPr/>
        </p:nvSpPr>
        <p:spPr>
          <a:xfrm>
            <a:off x="2093350" y="448050"/>
            <a:ext cx="6552600" cy="31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500">
                <a:solidFill>
                  <a:schemeClr val="dk1"/>
                </a:solidFill>
                <a:latin typeface="Roboto Mono"/>
                <a:ea typeface="Roboto Mono"/>
                <a:cs typeface="Roboto Mono"/>
                <a:sym typeface="Roboto Mono"/>
              </a:rPr>
              <a:t>Solutions utilisées pour le Backend :</a:t>
            </a:r>
            <a:endParaRPr b="1" sz="1500">
              <a:solidFill>
                <a:schemeClr val="dk1"/>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 sz="1300">
                <a:solidFill>
                  <a:schemeClr val="dk1"/>
                </a:solidFill>
                <a:latin typeface="Roboto Mono"/>
                <a:ea typeface="Roboto Mono"/>
                <a:cs typeface="Roboto Mono"/>
                <a:sym typeface="Roboto Mono"/>
              </a:rPr>
              <a:t>L</a:t>
            </a:r>
            <a:r>
              <a:rPr b="1" lang="en" sz="1300">
                <a:solidFill>
                  <a:schemeClr val="dk1"/>
                </a:solidFill>
                <a:latin typeface="Roboto Mono"/>
                <a:ea typeface="Roboto Mono"/>
                <a:cs typeface="Roboto Mono"/>
                <a:sym typeface="Roboto Mono"/>
              </a:rPr>
              <a:t>é</a:t>
            </a:r>
            <a:r>
              <a:rPr b="1" lang="en" sz="1300">
                <a:solidFill>
                  <a:schemeClr val="dk1"/>
                </a:solidFill>
                <a:latin typeface="Roboto Mono"/>
                <a:ea typeface="Roboto Mono"/>
                <a:cs typeface="Roboto Mono"/>
                <a:sym typeface="Roboto Mono"/>
              </a:rPr>
              <a:t>gères , flexibles et simples </a:t>
            </a:r>
            <a:r>
              <a:rPr b="1" lang="en" sz="1300">
                <a:solidFill>
                  <a:schemeClr val="dk1"/>
                </a:solidFill>
                <a:latin typeface="Roboto Mono"/>
                <a:ea typeface="Roboto Mono"/>
                <a:cs typeface="Roboto Mono"/>
                <a:sym typeface="Roboto Mono"/>
              </a:rPr>
              <a:t>d'implémentation</a:t>
            </a:r>
            <a:endParaRPr b="1" sz="1300">
              <a:solidFill>
                <a:schemeClr val="dk1"/>
              </a:solidFill>
              <a:latin typeface="Roboto Mono"/>
              <a:ea typeface="Roboto Mono"/>
              <a:cs typeface="Roboto Mono"/>
              <a:sym typeface="Roboto Mono"/>
            </a:endParaRPr>
          </a:p>
          <a:p>
            <a:pPr indent="-311150" lvl="0" marL="457200" rtl="0" algn="l">
              <a:lnSpc>
                <a:spcPct val="115000"/>
              </a:lnSpc>
              <a:spcBef>
                <a:spcPts val="1200"/>
              </a:spcBef>
              <a:spcAft>
                <a:spcPts val="0"/>
              </a:spcAft>
              <a:buClr>
                <a:schemeClr val="dk1"/>
              </a:buClr>
              <a:buSzPts val="1300"/>
              <a:buChar char="●"/>
            </a:pPr>
            <a:r>
              <a:rPr b="1" lang="en" sz="1300">
                <a:solidFill>
                  <a:schemeClr val="dk1"/>
                </a:solidFill>
                <a:latin typeface="Roboto Mono"/>
                <a:ea typeface="Roboto Mono"/>
                <a:cs typeface="Roboto Mono"/>
                <a:sym typeface="Roboto Mono"/>
              </a:rPr>
              <a:t>Langage de programmation : </a:t>
            </a:r>
            <a:r>
              <a:rPr lang="en" sz="1300">
                <a:solidFill>
                  <a:schemeClr val="dk1"/>
                </a:solidFill>
                <a:latin typeface="Roboto Mono"/>
                <a:ea typeface="Roboto Mono"/>
                <a:cs typeface="Roboto Mono"/>
                <a:sym typeface="Roboto Mono"/>
              </a:rPr>
              <a:t>Python 3.11</a:t>
            </a:r>
            <a:endParaRPr sz="1300">
              <a:solidFill>
                <a:schemeClr val="dk1"/>
              </a:solidFill>
              <a:latin typeface="Roboto Mono"/>
              <a:ea typeface="Roboto Mono"/>
              <a:cs typeface="Roboto Mono"/>
              <a:sym typeface="Roboto Mono"/>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latin typeface="Roboto Mono"/>
                <a:ea typeface="Roboto Mono"/>
                <a:cs typeface="Roboto Mono"/>
                <a:sym typeface="Roboto Mono"/>
              </a:rPr>
              <a:t>Backend :</a:t>
            </a:r>
            <a:r>
              <a:rPr lang="en" sz="1300">
                <a:solidFill>
                  <a:schemeClr val="dk1"/>
                </a:solidFill>
                <a:latin typeface="Roboto Mono"/>
                <a:ea typeface="Roboto Mono"/>
                <a:cs typeface="Roboto Mono"/>
                <a:sym typeface="Roboto Mono"/>
              </a:rPr>
              <a:t> FastAPI, SQLAlchemy, Uvicorn</a:t>
            </a:r>
            <a:endParaRPr sz="1300">
              <a:solidFill>
                <a:schemeClr val="dk1"/>
              </a:solidFill>
              <a:latin typeface="Roboto Mono"/>
              <a:ea typeface="Roboto Mono"/>
              <a:cs typeface="Roboto Mono"/>
              <a:sym typeface="Roboto Mono"/>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latin typeface="Roboto Mono"/>
                <a:ea typeface="Roboto Mono"/>
                <a:cs typeface="Roboto Mono"/>
                <a:sym typeface="Roboto Mono"/>
              </a:rPr>
              <a:t>Base de données :</a:t>
            </a:r>
            <a:r>
              <a:rPr lang="en" sz="1300">
                <a:solidFill>
                  <a:schemeClr val="dk1"/>
                </a:solidFill>
                <a:latin typeface="Roboto Mono"/>
                <a:ea typeface="Roboto Mono"/>
                <a:cs typeface="Roboto Mono"/>
                <a:sym typeface="Roboto Mono"/>
              </a:rPr>
              <a:t> MariaDB</a:t>
            </a:r>
            <a:endParaRPr sz="1300">
              <a:solidFill>
                <a:schemeClr val="dk1"/>
              </a:solidFill>
              <a:latin typeface="Roboto Mono"/>
              <a:ea typeface="Roboto Mono"/>
              <a:cs typeface="Roboto Mono"/>
              <a:sym typeface="Roboto Mono"/>
            </a:endParaRPr>
          </a:p>
          <a:p>
            <a:pPr indent="-311150" lvl="0" marL="457200" rtl="0" algn="l">
              <a:lnSpc>
                <a:spcPct val="115000"/>
              </a:lnSpc>
              <a:spcBef>
                <a:spcPts val="0"/>
              </a:spcBef>
              <a:spcAft>
                <a:spcPts val="0"/>
              </a:spcAft>
              <a:buClr>
                <a:schemeClr val="dk1"/>
              </a:buClr>
              <a:buSzPts val="1300"/>
              <a:buChar char="●"/>
            </a:pPr>
            <a:r>
              <a:rPr b="1" lang="en" sz="1300">
                <a:solidFill>
                  <a:schemeClr val="dk1"/>
                </a:solidFill>
                <a:latin typeface="Roboto Mono"/>
                <a:ea typeface="Roboto Mono"/>
                <a:cs typeface="Roboto Mono"/>
                <a:sym typeface="Roboto Mono"/>
              </a:rPr>
              <a:t>Authentification :</a:t>
            </a:r>
            <a:r>
              <a:rPr lang="en" sz="1300">
                <a:solidFill>
                  <a:schemeClr val="dk1"/>
                </a:solidFill>
                <a:latin typeface="Roboto Mono"/>
                <a:ea typeface="Roboto Mono"/>
                <a:cs typeface="Roboto Mono"/>
                <a:sym typeface="Roboto Mono"/>
              </a:rPr>
              <a:t> fichier .env</a:t>
            </a:r>
            <a:endParaRPr sz="1300">
              <a:solidFill>
                <a:schemeClr val="dk1"/>
              </a:solidFill>
              <a:latin typeface="Roboto Mono"/>
              <a:ea typeface="Roboto Mono"/>
              <a:cs typeface="Roboto Mono"/>
              <a:sym typeface="Roboto Mono"/>
            </a:endParaRPr>
          </a:p>
          <a:p>
            <a:pPr indent="0" lvl="0" marL="0" rtl="0" algn="l">
              <a:spcBef>
                <a:spcPts val="1200"/>
              </a:spcBef>
              <a:spcAft>
                <a:spcPts val="0"/>
              </a:spcAft>
              <a:buNone/>
            </a:pPr>
            <a:r>
              <a:t/>
            </a:r>
            <a:endParaRPr sz="2000">
              <a:solidFill>
                <a:schemeClr val="dk1"/>
              </a:solidFill>
              <a:latin typeface="Roboto Mono"/>
              <a:ea typeface="Roboto Mono"/>
              <a:cs typeface="Roboto Mono"/>
              <a:sym typeface="Roboto Mono"/>
            </a:endParaRPr>
          </a:p>
        </p:txBody>
      </p:sp>
      <p:pic>
        <p:nvPicPr>
          <p:cNvPr id="496" name="Google Shape;496;p69"/>
          <p:cNvPicPr preferRelativeResize="0"/>
          <p:nvPr/>
        </p:nvPicPr>
        <p:blipFill>
          <a:blip r:embed="rId3">
            <a:alphaModFix/>
          </a:blip>
          <a:stretch>
            <a:fillRect/>
          </a:stretch>
        </p:blipFill>
        <p:spPr>
          <a:xfrm>
            <a:off x="1175750" y="3774675"/>
            <a:ext cx="2087850" cy="1011301"/>
          </a:xfrm>
          <a:prstGeom prst="rect">
            <a:avLst/>
          </a:prstGeom>
          <a:noFill/>
          <a:ln>
            <a:noFill/>
          </a:ln>
        </p:spPr>
      </p:pic>
      <p:pic>
        <p:nvPicPr>
          <p:cNvPr id="497" name="Google Shape;497;p69"/>
          <p:cNvPicPr preferRelativeResize="0"/>
          <p:nvPr/>
        </p:nvPicPr>
        <p:blipFill>
          <a:blip r:embed="rId4">
            <a:alphaModFix/>
          </a:blip>
          <a:stretch>
            <a:fillRect/>
          </a:stretch>
        </p:blipFill>
        <p:spPr>
          <a:xfrm>
            <a:off x="2341325" y="2333949"/>
            <a:ext cx="1315800" cy="1315800"/>
          </a:xfrm>
          <a:prstGeom prst="rect">
            <a:avLst/>
          </a:prstGeom>
          <a:noFill/>
          <a:ln>
            <a:noFill/>
          </a:ln>
        </p:spPr>
      </p:pic>
      <p:pic>
        <p:nvPicPr>
          <p:cNvPr id="498" name="Google Shape;498;p69"/>
          <p:cNvPicPr preferRelativeResize="0"/>
          <p:nvPr/>
        </p:nvPicPr>
        <p:blipFill>
          <a:blip r:embed="rId5">
            <a:alphaModFix/>
          </a:blip>
          <a:stretch>
            <a:fillRect/>
          </a:stretch>
        </p:blipFill>
        <p:spPr>
          <a:xfrm>
            <a:off x="732042" y="2397250"/>
            <a:ext cx="1141771" cy="1252499"/>
          </a:xfrm>
          <a:prstGeom prst="rect">
            <a:avLst/>
          </a:prstGeom>
          <a:noFill/>
          <a:ln>
            <a:noFill/>
          </a:ln>
        </p:spPr>
      </p:pic>
      <p:pic>
        <p:nvPicPr>
          <p:cNvPr id="499" name="Google Shape;499;p69"/>
          <p:cNvPicPr preferRelativeResize="0"/>
          <p:nvPr/>
        </p:nvPicPr>
        <p:blipFill>
          <a:blip r:embed="rId6">
            <a:alphaModFix/>
          </a:blip>
          <a:stretch>
            <a:fillRect/>
          </a:stretch>
        </p:blipFill>
        <p:spPr>
          <a:xfrm>
            <a:off x="5909623" y="2717000"/>
            <a:ext cx="2803703" cy="1011300"/>
          </a:xfrm>
          <a:prstGeom prst="rect">
            <a:avLst/>
          </a:prstGeom>
          <a:noFill/>
          <a:ln>
            <a:noFill/>
          </a:ln>
        </p:spPr>
      </p:pic>
      <p:pic>
        <p:nvPicPr>
          <p:cNvPr id="500" name="Google Shape;500;p69"/>
          <p:cNvPicPr preferRelativeResize="0"/>
          <p:nvPr/>
        </p:nvPicPr>
        <p:blipFill>
          <a:blip r:embed="rId7">
            <a:alphaModFix/>
          </a:blip>
          <a:stretch>
            <a:fillRect/>
          </a:stretch>
        </p:blipFill>
        <p:spPr>
          <a:xfrm>
            <a:off x="4652625" y="4083425"/>
            <a:ext cx="2925825" cy="614950"/>
          </a:xfrm>
          <a:prstGeom prst="rect">
            <a:avLst/>
          </a:prstGeom>
          <a:noFill/>
          <a:ln>
            <a:noFill/>
          </a:ln>
        </p:spPr>
      </p:pic>
      <p:pic>
        <p:nvPicPr>
          <p:cNvPr id="501" name="Google Shape;501;p69"/>
          <p:cNvPicPr preferRelativeResize="0"/>
          <p:nvPr/>
        </p:nvPicPr>
        <p:blipFill>
          <a:blip r:embed="rId8">
            <a:alphaModFix/>
          </a:blip>
          <a:stretch>
            <a:fillRect/>
          </a:stretch>
        </p:blipFill>
        <p:spPr>
          <a:xfrm>
            <a:off x="4198550" y="2458846"/>
            <a:ext cx="1315800" cy="1315830"/>
          </a:xfrm>
          <a:prstGeom prst="rect">
            <a:avLst/>
          </a:prstGeom>
          <a:noFill/>
          <a:ln>
            <a:noFill/>
          </a:ln>
        </p:spPr>
      </p:pic>
      <p:sp>
        <p:nvSpPr>
          <p:cNvPr id="502" name="Google Shape;502;p69"/>
          <p:cNvSpPr/>
          <p:nvPr/>
        </p:nvSpPr>
        <p:spPr>
          <a:xfrm>
            <a:off x="226518" y="592125"/>
            <a:ext cx="1770600" cy="3189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lnSpc>
                <a:spcPct val="115000"/>
              </a:lnSpc>
              <a:spcBef>
                <a:spcPts val="600"/>
              </a:spcBef>
              <a:spcAft>
                <a:spcPts val="600"/>
              </a:spcAft>
              <a:buClr>
                <a:srgbClr val="000000"/>
              </a:buClr>
              <a:buSzPts val="600"/>
              <a:buFont typeface="Arial"/>
              <a:buNone/>
            </a:pPr>
            <a:r>
              <a:rPr b="1" lang="en" sz="1000">
                <a:solidFill>
                  <a:schemeClr val="dk1"/>
                </a:solidFill>
                <a:latin typeface="Roboto Mono"/>
                <a:ea typeface="Roboto Mono"/>
                <a:cs typeface="Roboto Mono"/>
                <a:sym typeface="Roboto Mono"/>
              </a:rPr>
              <a:t>Backend</a:t>
            </a:r>
            <a:endParaRPr b="1" sz="1000">
              <a:solidFill>
                <a:schemeClr val="dk1"/>
              </a:solidFill>
              <a:latin typeface="Roboto Mono"/>
              <a:ea typeface="Roboto Mono"/>
              <a:cs typeface="Roboto Mono"/>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0"/>
          <p:cNvSpPr txBox="1"/>
          <p:nvPr>
            <p:ph idx="1" type="body"/>
          </p:nvPr>
        </p:nvSpPr>
        <p:spPr>
          <a:xfrm>
            <a:off x="226525" y="2995441"/>
            <a:ext cx="8673000" cy="193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Architecture Logicielle</a:t>
            </a:r>
            <a:endParaRPr/>
          </a:p>
        </p:txBody>
      </p:sp>
      <p:sp>
        <p:nvSpPr>
          <p:cNvPr id="508" name="Google Shape;508;p70"/>
          <p:cNvSpPr/>
          <p:nvPr/>
        </p:nvSpPr>
        <p:spPr>
          <a:xfrm>
            <a:off x="226518" y="592125"/>
            <a:ext cx="1770600" cy="3189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lnSpc>
                <a:spcPct val="115000"/>
              </a:lnSpc>
              <a:spcBef>
                <a:spcPts val="600"/>
              </a:spcBef>
              <a:spcAft>
                <a:spcPts val="600"/>
              </a:spcAft>
              <a:buClr>
                <a:srgbClr val="000000"/>
              </a:buClr>
              <a:buSzPts val="600"/>
              <a:buFont typeface="Arial"/>
              <a:buNone/>
            </a:pPr>
            <a:r>
              <a:rPr b="1" lang="en" sz="1000">
                <a:solidFill>
                  <a:schemeClr val="dk1"/>
                </a:solidFill>
                <a:latin typeface="Roboto Mono"/>
                <a:ea typeface="Roboto Mono"/>
                <a:cs typeface="Roboto Mono"/>
                <a:sym typeface="Roboto Mono"/>
              </a:rPr>
              <a:t>Backend</a:t>
            </a:r>
            <a:endParaRPr b="1" sz="1000">
              <a:solidFill>
                <a:schemeClr val="dk1"/>
              </a:solidFill>
              <a:latin typeface="Roboto Mono"/>
              <a:ea typeface="Roboto Mono"/>
              <a:cs typeface="Roboto Mono"/>
              <a:sym typeface="Roboto Mono"/>
            </a:endParaRPr>
          </a:p>
        </p:txBody>
      </p:sp>
      <p:sp>
        <p:nvSpPr>
          <p:cNvPr id="509" name="Google Shape;509;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10" name="Google Shape;510;p70"/>
          <p:cNvPicPr preferRelativeResize="0"/>
          <p:nvPr/>
        </p:nvPicPr>
        <p:blipFill>
          <a:blip r:embed="rId3">
            <a:alphaModFix/>
          </a:blip>
          <a:stretch>
            <a:fillRect/>
          </a:stretch>
        </p:blipFill>
        <p:spPr>
          <a:xfrm>
            <a:off x="2149518" y="554980"/>
            <a:ext cx="5471917" cy="3489614"/>
          </a:xfrm>
          <a:prstGeom prst="rect">
            <a:avLst/>
          </a:prstGeom>
          <a:noFill/>
          <a:ln>
            <a:noFill/>
          </a:ln>
        </p:spPr>
      </p:pic>
      <p:pic>
        <p:nvPicPr>
          <p:cNvPr id="511" name="Google Shape;511;p70"/>
          <p:cNvPicPr preferRelativeResize="0"/>
          <p:nvPr/>
        </p:nvPicPr>
        <p:blipFill rotWithShape="1">
          <a:blip r:embed="rId4">
            <a:alphaModFix/>
          </a:blip>
          <a:srcRect b="6275" l="8240" r="2871" t="3682"/>
          <a:stretch/>
        </p:blipFill>
        <p:spPr>
          <a:xfrm>
            <a:off x="2842400" y="3184112"/>
            <a:ext cx="548700" cy="555838"/>
          </a:xfrm>
          <a:prstGeom prst="rect">
            <a:avLst/>
          </a:prstGeom>
          <a:noFill/>
          <a:ln>
            <a:noFill/>
          </a:ln>
        </p:spPr>
      </p:pic>
      <p:pic>
        <p:nvPicPr>
          <p:cNvPr id="512" name="Google Shape;512;p70"/>
          <p:cNvPicPr preferRelativeResize="0"/>
          <p:nvPr/>
        </p:nvPicPr>
        <p:blipFill>
          <a:blip r:embed="rId5">
            <a:alphaModFix/>
          </a:blip>
          <a:stretch>
            <a:fillRect/>
          </a:stretch>
        </p:blipFill>
        <p:spPr>
          <a:xfrm>
            <a:off x="2330075" y="3063066"/>
            <a:ext cx="1647299" cy="797909"/>
          </a:xfrm>
          <a:prstGeom prst="rect">
            <a:avLst/>
          </a:prstGeom>
          <a:noFill/>
          <a:ln>
            <a:noFill/>
          </a:ln>
        </p:spPr>
      </p:pic>
      <p:pic>
        <p:nvPicPr>
          <p:cNvPr id="513" name="Google Shape;513;p70"/>
          <p:cNvPicPr preferRelativeResize="0"/>
          <p:nvPr/>
        </p:nvPicPr>
        <p:blipFill rotWithShape="1">
          <a:blip r:embed="rId4">
            <a:alphaModFix/>
          </a:blip>
          <a:srcRect b="6275" l="8240" r="2871" t="3682"/>
          <a:stretch/>
        </p:blipFill>
        <p:spPr>
          <a:xfrm>
            <a:off x="6232500" y="2421425"/>
            <a:ext cx="548700" cy="238200"/>
          </a:xfrm>
          <a:prstGeom prst="rect">
            <a:avLst/>
          </a:prstGeom>
          <a:noFill/>
          <a:ln>
            <a:noFill/>
          </a:ln>
        </p:spPr>
      </p:pic>
      <p:sp>
        <p:nvSpPr>
          <p:cNvPr id="514" name="Google Shape;514;p70"/>
          <p:cNvSpPr txBox="1"/>
          <p:nvPr/>
        </p:nvSpPr>
        <p:spPr>
          <a:xfrm>
            <a:off x="6164350" y="2323800"/>
            <a:ext cx="11691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Inter"/>
                <a:ea typeface="Inter"/>
                <a:cs typeface="Inter"/>
                <a:sym typeface="Inter"/>
              </a:rPr>
              <a:t>Client</a:t>
            </a:r>
            <a:endParaRPr>
              <a:solidFill>
                <a:schemeClr val="dk1"/>
              </a:solidFill>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0" name="Google Shape;520;p71"/>
          <p:cNvSpPr txBox="1"/>
          <p:nvPr>
            <p:ph type="title"/>
          </p:nvPr>
        </p:nvSpPr>
        <p:spPr>
          <a:xfrm>
            <a:off x="313350" y="730250"/>
            <a:ext cx="8517300" cy="352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500"/>
              <a:t>Solutions utilisées Frontend :</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rPr b="1" lang="en" sz="1500"/>
              <a:t>ReactJS :</a:t>
            </a:r>
            <a:endParaRPr b="1" sz="1500"/>
          </a:p>
          <a:p>
            <a:pPr indent="-323850" lvl="0" marL="457200" rtl="0" algn="l">
              <a:spcBef>
                <a:spcPts val="0"/>
              </a:spcBef>
              <a:spcAft>
                <a:spcPts val="0"/>
              </a:spcAft>
              <a:buSzPts val="1500"/>
              <a:buChar char="●"/>
            </a:pPr>
            <a:r>
              <a:rPr lang="en" sz="1500"/>
              <a:t>Performances élevées grâce au DOM virtuel</a:t>
            </a:r>
            <a:endParaRPr sz="1500"/>
          </a:p>
          <a:p>
            <a:pPr indent="-323850" lvl="0" marL="457200" rtl="0" algn="l">
              <a:spcBef>
                <a:spcPts val="0"/>
              </a:spcBef>
              <a:spcAft>
                <a:spcPts val="0"/>
              </a:spcAft>
              <a:buSzPts val="1500"/>
              <a:buChar char="●"/>
            </a:pPr>
            <a:r>
              <a:rPr lang="en" sz="1500"/>
              <a:t>Réutilisation des composants</a:t>
            </a:r>
            <a:endParaRPr sz="1500"/>
          </a:p>
          <a:p>
            <a:pPr indent="-323850" lvl="0" marL="457200" rtl="0" algn="l">
              <a:spcBef>
                <a:spcPts val="0"/>
              </a:spcBef>
              <a:spcAft>
                <a:spcPts val="0"/>
              </a:spcAft>
              <a:buSzPts val="1500"/>
              <a:buChar char="●"/>
            </a:pPr>
            <a:r>
              <a:rPr lang="en" sz="1500"/>
              <a:t>Compatible avec des solutions modernes</a:t>
            </a:r>
            <a:endParaRPr sz="1500"/>
          </a:p>
          <a:p>
            <a:pPr indent="-323850" lvl="0" marL="457200" rtl="0" algn="l">
              <a:spcBef>
                <a:spcPts val="0"/>
              </a:spcBef>
              <a:spcAft>
                <a:spcPts val="0"/>
              </a:spcAft>
              <a:buSzPts val="1500"/>
              <a:buChar char="●"/>
            </a:pPr>
            <a:r>
              <a:rPr lang="en" sz="1500"/>
              <a:t>Expérience utilisateur fluide</a:t>
            </a:r>
            <a:endParaRPr sz="1500"/>
          </a:p>
          <a:p>
            <a:pPr indent="-323850" lvl="0" marL="457200" rtl="0" algn="l">
              <a:spcBef>
                <a:spcPts val="0"/>
              </a:spcBef>
              <a:spcAft>
                <a:spcPts val="0"/>
              </a:spcAft>
              <a:buSzPts val="1500"/>
              <a:buChar char="●"/>
            </a:pPr>
            <a:r>
              <a:rPr lang="en" sz="1500"/>
              <a:t>Développement rapide</a:t>
            </a:r>
            <a:endParaRPr sz="1500"/>
          </a:p>
          <a:p>
            <a:pPr indent="-323850" lvl="0" marL="457200" rtl="0" algn="l">
              <a:spcBef>
                <a:spcPts val="0"/>
              </a:spcBef>
              <a:spcAft>
                <a:spcPts val="0"/>
              </a:spcAft>
              <a:buSzPts val="1500"/>
              <a:buChar char="●"/>
            </a:pPr>
            <a:r>
              <a:rPr lang="en" sz="1500"/>
              <a:t>Facilité d’intégration avec d’autres technologies</a:t>
            </a:r>
            <a:endParaRPr sz="1500"/>
          </a:p>
          <a:p>
            <a:pPr indent="0" lvl="0" marL="0" rtl="0" algn="l">
              <a:spcBef>
                <a:spcPts val="0"/>
              </a:spcBef>
              <a:spcAft>
                <a:spcPts val="0"/>
              </a:spcAft>
              <a:buNone/>
            </a:pPr>
            <a:r>
              <a:t/>
            </a:r>
            <a:endParaRPr b="1" sz="1500"/>
          </a:p>
          <a:p>
            <a:pPr indent="0" lvl="0" marL="0" rtl="0" algn="l">
              <a:spcBef>
                <a:spcPts val="0"/>
              </a:spcBef>
              <a:spcAft>
                <a:spcPts val="0"/>
              </a:spcAft>
              <a:buNone/>
            </a:pPr>
            <a:r>
              <a:rPr b="1" lang="en" sz="1500"/>
              <a:t>React peut s’intégrer facilement avec des frameworks CSS comme Tailwind, Material-UI, ou Bootstrap pour un design moderne et rapide.</a:t>
            </a:r>
            <a:endParaRPr b="1" sz="1500"/>
          </a:p>
        </p:txBody>
      </p:sp>
      <p:pic>
        <p:nvPicPr>
          <p:cNvPr id="521" name="Google Shape;521;p71"/>
          <p:cNvPicPr preferRelativeResize="0"/>
          <p:nvPr/>
        </p:nvPicPr>
        <p:blipFill>
          <a:blip r:embed="rId3">
            <a:alphaModFix/>
          </a:blip>
          <a:stretch>
            <a:fillRect/>
          </a:stretch>
        </p:blipFill>
        <p:spPr>
          <a:xfrm>
            <a:off x="6375625" y="328750"/>
            <a:ext cx="2285998" cy="1987952"/>
          </a:xfrm>
          <a:prstGeom prst="rect">
            <a:avLst/>
          </a:prstGeom>
          <a:noFill/>
          <a:ln>
            <a:noFill/>
          </a:ln>
        </p:spPr>
      </p:pic>
      <p:sp>
        <p:nvSpPr>
          <p:cNvPr id="522" name="Google Shape;522;p71"/>
          <p:cNvSpPr/>
          <p:nvPr/>
        </p:nvSpPr>
        <p:spPr>
          <a:xfrm>
            <a:off x="226518" y="592125"/>
            <a:ext cx="1770600" cy="3189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lnSpc>
                <a:spcPct val="115000"/>
              </a:lnSpc>
              <a:spcBef>
                <a:spcPts val="600"/>
              </a:spcBef>
              <a:spcAft>
                <a:spcPts val="600"/>
              </a:spcAft>
              <a:buClr>
                <a:srgbClr val="000000"/>
              </a:buClr>
              <a:buSzPts val="600"/>
              <a:buFont typeface="Arial"/>
              <a:buNone/>
            </a:pPr>
            <a:r>
              <a:rPr b="1" lang="en" sz="1000">
                <a:solidFill>
                  <a:schemeClr val="dk1"/>
                </a:solidFill>
                <a:latin typeface="Roboto Mono"/>
                <a:ea typeface="Roboto Mono"/>
                <a:cs typeface="Roboto Mono"/>
                <a:sym typeface="Roboto Mono"/>
              </a:rPr>
              <a:t>Frontend</a:t>
            </a:r>
            <a:endParaRPr b="1" sz="1000">
              <a:solidFill>
                <a:schemeClr val="dk1"/>
              </a:solidFill>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2"/>
          <p:cNvSpPr/>
          <p:nvPr/>
        </p:nvSpPr>
        <p:spPr>
          <a:xfrm>
            <a:off x="226518" y="592125"/>
            <a:ext cx="1770600" cy="3189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lnSpc>
                <a:spcPct val="115000"/>
              </a:lnSpc>
              <a:spcBef>
                <a:spcPts val="600"/>
              </a:spcBef>
              <a:spcAft>
                <a:spcPts val="600"/>
              </a:spcAft>
              <a:buClr>
                <a:srgbClr val="000000"/>
              </a:buClr>
              <a:buSzPts val="600"/>
              <a:buFont typeface="Arial"/>
              <a:buNone/>
            </a:pPr>
            <a:r>
              <a:rPr b="1" lang="en" sz="1000">
                <a:solidFill>
                  <a:schemeClr val="dk1"/>
                </a:solidFill>
                <a:latin typeface="Roboto Mono"/>
                <a:ea typeface="Roboto Mono"/>
                <a:cs typeface="Roboto Mono"/>
                <a:sym typeface="Roboto Mono"/>
              </a:rPr>
              <a:t>Fonctionnalités front-end</a:t>
            </a:r>
            <a:endParaRPr b="1" sz="1000">
              <a:solidFill>
                <a:schemeClr val="dk1"/>
              </a:solidFill>
              <a:latin typeface="Roboto Mono"/>
              <a:ea typeface="Roboto Mono"/>
              <a:cs typeface="Roboto Mono"/>
              <a:sym typeface="Roboto Mono"/>
            </a:endParaRPr>
          </a:p>
        </p:txBody>
      </p:sp>
      <p:sp>
        <p:nvSpPr>
          <p:cNvPr id="528" name="Google Shape;528;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9" name="Google Shape;529;p72"/>
          <p:cNvSpPr txBox="1"/>
          <p:nvPr/>
        </p:nvSpPr>
        <p:spPr>
          <a:xfrm>
            <a:off x="130175" y="1000125"/>
            <a:ext cx="4619700" cy="3511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Authentification</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rgbClr val="188038"/>
                </a:solidFill>
                <a:latin typeface="Roboto Mono"/>
                <a:ea typeface="Roboto Mono"/>
                <a:cs typeface="Roboto Mono"/>
                <a:sym typeface="Roboto Mono"/>
              </a:rPr>
              <a:t>/login</a:t>
            </a:r>
            <a:r>
              <a:rPr lang="en" sz="1100">
                <a:solidFill>
                  <a:schemeClr val="dk1"/>
                </a:solidFill>
              </a:rPr>
              <a:t> : Page de connexion.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rgbClr val="188038"/>
                </a:solidFill>
                <a:latin typeface="Roboto Mono"/>
                <a:ea typeface="Roboto Mono"/>
                <a:cs typeface="Roboto Mono"/>
                <a:sym typeface="Roboto Mono"/>
              </a:rPr>
              <a:t>/register</a:t>
            </a:r>
            <a:r>
              <a:rPr lang="en" sz="1100">
                <a:solidFill>
                  <a:schemeClr val="dk1"/>
                </a:solidFill>
              </a:rPr>
              <a:t> : Page d'inscription.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rgbClr val="188038"/>
                </a:solidFill>
                <a:latin typeface="Roboto Mono"/>
                <a:ea typeface="Roboto Mono"/>
                <a:cs typeface="Roboto Mono"/>
                <a:sym typeface="Roboto Mono"/>
              </a:rPr>
              <a:t>/forgot-password</a:t>
            </a:r>
            <a:r>
              <a:rPr lang="en" sz="1100">
                <a:solidFill>
                  <a:schemeClr val="dk1"/>
                </a:solidFill>
              </a:rPr>
              <a:t> : Page pour réinitialiser le mot de passe.</a:t>
            </a:r>
            <a:endParaRPr sz="1100">
              <a:solidFill>
                <a:schemeClr val="dk1"/>
              </a:solidFill>
            </a:endParaRPr>
          </a:p>
          <a:p>
            <a:pPr indent="0" lvl="0" marL="0" rtl="0" algn="l">
              <a:lnSpc>
                <a:spcPct val="115000"/>
              </a:lnSpc>
              <a:spcBef>
                <a:spcPts val="1200"/>
              </a:spcBef>
              <a:spcAft>
                <a:spcPts val="0"/>
              </a:spcAft>
              <a:buNone/>
            </a:pPr>
            <a:r>
              <a:rPr b="1" lang="en" sz="1100">
                <a:solidFill>
                  <a:schemeClr val="dk1"/>
                </a:solidFill>
              </a:rPr>
              <a:t>Accueil et navigation générale</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rgbClr val="188038"/>
                </a:solidFill>
                <a:latin typeface="Roboto Mono"/>
                <a:ea typeface="Roboto Mono"/>
                <a:cs typeface="Roboto Mono"/>
                <a:sym typeface="Roboto Mono"/>
              </a:rPr>
              <a:t>/</a:t>
            </a:r>
            <a:r>
              <a:rPr lang="en" sz="1100">
                <a:solidFill>
                  <a:schemeClr val="dk1"/>
                </a:solidFill>
              </a:rPr>
              <a:t> : Page d'accueil.</a:t>
            </a:r>
            <a:endParaRPr sz="1100">
              <a:solidFill>
                <a:schemeClr val="dk1"/>
              </a:solidFill>
            </a:endParaRPr>
          </a:p>
          <a:p>
            <a:pPr indent="0" lvl="0" marL="0" rtl="0" algn="l">
              <a:lnSpc>
                <a:spcPct val="115000"/>
              </a:lnSpc>
              <a:spcBef>
                <a:spcPts val="1200"/>
              </a:spcBef>
              <a:spcAft>
                <a:spcPts val="0"/>
              </a:spcAft>
              <a:buNone/>
            </a:pPr>
            <a:r>
              <a:rPr b="1" lang="en" sz="1100">
                <a:solidFill>
                  <a:schemeClr val="dk1"/>
                </a:solidFill>
              </a:rPr>
              <a:t> Produits / objets</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rgbClr val="188038"/>
                </a:solidFill>
                <a:latin typeface="Roboto Mono"/>
                <a:ea typeface="Roboto Mono"/>
                <a:cs typeface="Roboto Mono"/>
                <a:sym typeface="Roboto Mono"/>
              </a:rPr>
              <a:t>/products</a:t>
            </a:r>
            <a:r>
              <a:rPr lang="en" sz="1100">
                <a:solidFill>
                  <a:schemeClr val="dk1"/>
                </a:solidFill>
              </a:rPr>
              <a:t> : Liste de tous les produits (page de catalogue).</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rgbClr val="188038"/>
                </a:solidFill>
                <a:latin typeface="Roboto Mono"/>
                <a:ea typeface="Roboto Mono"/>
                <a:cs typeface="Roboto Mono"/>
                <a:sym typeface="Roboto Mono"/>
              </a:rPr>
              <a:t>/products/:id</a:t>
            </a:r>
            <a:r>
              <a:rPr lang="en" sz="1100">
                <a:solidFill>
                  <a:schemeClr val="dk1"/>
                </a:solidFill>
              </a:rPr>
              <a:t> : Détails d’un produit spécifique (par exemple : </a:t>
            </a:r>
            <a:r>
              <a:rPr lang="en" sz="1100">
                <a:solidFill>
                  <a:srgbClr val="188038"/>
                </a:solidFill>
                <a:latin typeface="Roboto Mono"/>
                <a:ea typeface="Roboto Mono"/>
                <a:cs typeface="Roboto Mono"/>
                <a:sym typeface="Roboto Mono"/>
              </a:rPr>
              <a:t>/products/1</a:t>
            </a:r>
            <a:r>
              <a:rPr lang="en" sz="1100">
                <a:solidFill>
                  <a:schemeClr val="dk1"/>
                </a:solidFill>
              </a:rPr>
              <a:t> pour le produit avec l’ID 1).</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rgbClr val="188038"/>
                </a:solidFill>
                <a:latin typeface="Roboto Mono"/>
                <a:ea typeface="Roboto Mono"/>
                <a:cs typeface="Roboto Mono"/>
                <a:sym typeface="Roboto Mono"/>
              </a:rPr>
              <a:t>/categories/:categoryName</a:t>
            </a:r>
            <a:r>
              <a:rPr lang="en" sz="1100">
                <a:solidFill>
                  <a:schemeClr val="dk1"/>
                </a:solidFill>
              </a:rPr>
              <a:t> : Produits filtrés par catégorie (par exemple : </a:t>
            </a:r>
            <a:r>
              <a:rPr lang="en" sz="1100">
                <a:solidFill>
                  <a:srgbClr val="188038"/>
                </a:solidFill>
                <a:latin typeface="Roboto Mono"/>
                <a:ea typeface="Roboto Mono"/>
                <a:cs typeface="Roboto Mono"/>
                <a:sym typeface="Roboto Mono"/>
              </a:rPr>
              <a:t>/categories/fromages</a:t>
            </a:r>
            <a:r>
              <a:rPr lang="en" sz="1100">
                <a:solidFill>
                  <a:schemeClr val="dk1"/>
                </a:solidFill>
              </a:rPr>
              <a:t>).</a:t>
            </a:r>
            <a:endParaRPr sz="1800">
              <a:solidFill>
                <a:schemeClr val="dk1"/>
              </a:solidFill>
              <a:latin typeface="Inter"/>
              <a:ea typeface="Inter"/>
              <a:cs typeface="Inter"/>
              <a:sym typeface="Inter"/>
            </a:endParaRPr>
          </a:p>
        </p:txBody>
      </p:sp>
      <p:sp>
        <p:nvSpPr>
          <p:cNvPr id="530" name="Google Shape;530;p72"/>
          <p:cNvSpPr txBox="1"/>
          <p:nvPr/>
        </p:nvSpPr>
        <p:spPr>
          <a:xfrm>
            <a:off x="4972050" y="698500"/>
            <a:ext cx="3762300" cy="426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chemeClr val="dk1"/>
                </a:solidFill>
              </a:rPr>
              <a:t>Panier</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rgbClr val="188038"/>
                </a:solidFill>
                <a:latin typeface="Roboto Mono"/>
                <a:ea typeface="Roboto Mono"/>
                <a:cs typeface="Roboto Mono"/>
                <a:sym typeface="Roboto Mono"/>
              </a:rPr>
              <a:t>/cart</a:t>
            </a:r>
            <a:r>
              <a:rPr lang="en" sz="1100">
                <a:solidFill>
                  <a:schemeClr val="dk1"/>
                </a:solidFill>
              </a:rPr>
              <a:t> : Page du panier avec les articles ajoutés par l’utilisateur.</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rgbClr val="188038"/>
                </a:solidFill>
                <a:latin typeface="Roboto Mono"/>
                <a:ea typeface="Roboto Mono"/>
                <a:cs typeface="Roboto Mono"/>
                <a:sym typeface="Roboto Mono"/>
              </a:rPr>
              <a:t>/checkout</a:t>
            </a:r>
            <a:r>
              <a:rPr lang="en" sz="1100">
                <a:solidFill>
                  <a:schemeClr val="dk1"/>
                </a:solidFill>
              </a:rPr>
              <a:t> : Page de validation de commande.</a:t>
            </a:r>
            <a:endParaRPr sz="1100">
              <a:solidFill>
                <a:schemeClr val="dk1"/>
              </a:solidFill>
            </a:endParaRPr>
          </a:p>
          <a:p>
            <a:pPr indent="0" lvl="0" marL="0" rtl="0" algn="l">
              <a:lnSpc>
                <a:spcPct val="115000"/>
              </a:lnSpc>
              <a:spcBef>
                <a:spcPts val="1200"/>
              </a:spcBef>
              <a:spcAft>
                <a:spcPts val="0"/>
              </a:spcAft>
              <a:buNone/>
            </a:pPr>
            <a:r>
              <a:rPr b="1" lang="en" sz="1100">
                <a:solidFill>
                  <a:schemeClr val="dk1"/>
                </a:solidFill>
              </a:rPr>
              <a:t>Commandes</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rgbClr val="188038"/>
                </a:solidFill>
                <a:latin typeface="Roboto Mono"/>
                <a:ea typeface="Roboto Mono"/>
                <a:cs typeface="Roboto Mono"/>
                <a:sym typeface="Roboto Mono"/>
              </a:rPr>
              <a:t>/orders</a:t>
            </a:r>
            <a:r>
              <a:rPr lang="en" sz="1100">
                <a:solidFill>
                  <a:schemeClr val="dk1"/>
                </a:solidFill>
              </a:rPr>
              <a:t> : Liste des commandes passées par le client..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rgbClr val="188038"/>
                </a:solidFill>
                <a:latin typeface="Roboto Mono"/>
                <a:ea typeface="Roboto Mono"/>
                <a:cs typeface="Roboto Mono"/>
                <a:sym typeface="Roboto Mono"/>
              </a:rPr>
              <a:t>/orders/:id</a:t>
            </a:r>
            <a:r>
              <a:rPr lang="en" sz="1100">
                <a:solidFill>
                  <a:schemeClr val="dk1"/>
                </a:solidFill>
              </a:rPr>
              <a:t> : Détails d’une commande spécifique.</a:t>
            </a:r>
            <a:endParaRPr sz="1100">
              <a:solidFill>
                <a:schemeClr val="dk1"/>
              </a:solidFill>
            </a:endParaRPr>
          </a:p>
          <a:p>
            <a:pPr indent="0" lvl="0" marL="0" rtl="0" algn="l">
              <a:lnSpc>
                <a:spcPct val="115000"/>
              </a:lnSpc>
              <a:spcBef>
                <a:spcPts val="1200"/>
              </a:spcBef>
              <a:spcAft>
                <a:spcPts val="0"/>
              </a:spcAft>
              <a:buNone/>
            </a:pPr>
            <a:r>
              <a:rPr b="1" lang="en" sz="1100">
                <a:solidFill>
                  <a:schemeClr val="dk1"/>
                </a:solidFill>
              </a:rPr>
              <a:t>Administration (si rôle admin)</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rgbClr val="188038"/>
                </a:solidFill>
                <a:latin typeface="Roboto Mono"/>
                <a:ea typeface="Roboto Mono"/>
                <a:cs typeface="Roboto Mono"/>
                <a:sym typeface="Roboto Mono"/>
              </a:rPr>
              <a:t>/admin</a:t>
            </a:r>
            <a:r>
              <a:rPr lang="en" sz="1100">
                <a:solidFill>
                  <a:schemeClr val="dk1"/>
                </a:solidFill>
              </a:rPr>
              <a:t> : Tableau de bord d’administration.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rgbClr val="188038"/>
                </a:solidFill>
                <a:latin typeface="Roboto Mono"/>
                <a:ea typeface="Roboto Mono"/>
                <a:cs typeface="Roboto Mono"/>
                <a:sym typeface="Roboto Mono"/>
              </a:rPr>
              <a:t>/admin/products</a:t>
            </a:r>
            <a:r>
              <a:rPr lang="en" sz="1100">
                <a:solidFill>
                  <a:schemeClr val="dk1"/>
                </a:solidFill>
              </a:rPr>
              <a:t> : Gestion des produits (ajout, modification, suppression).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rgbClr val="188038"/>
                </a:solidFill>
                <a:latin typeface="Roboto Mono"/>
                <a:ea typeface="Roboto Mono"/>
                <a:cs typeface="Roboto Mono"/>
                <a:sym typeface="Roboto Mono"/>
              </a:rPr>
              <a:t>/admin/orders</a:t>
            </a:r>
            <a:r>
              <a:rPr lang="en" sz="1100">
                <a:solidFill>
                  <a:schemeClr val="dk1"/>
                </a:solidFill>
              </a:rPr>
              <a:t> : Gestion des commandes des clients.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rgbClr val="188038"/>
                </a:solidFill>
                <a:latin typeface="Roboto Mono"/>
                <a:ea typeface="Roboto Mono"/>
                <a:cs typeface="Roboto Mono"/>
                <a:sym typeface="Roboto Mono"/>
              </a:rPr>
              <a:t>/admin/users</a:t>
            </a:r>
            <a:r>
              <a:rPr lang="en" sz="1100">
                <a:solidFill>
                  <a:schemeClr val="dk1"/>
                </a:solidFill>
              </a:rPr>
              <a:t> : Gestion des utilisateurs.</a:t>
            </a:r>
            <a:endParaRPr sz="1100">
              <a:solidFill>
                <a:schemeClr val="dk1"/>
              </a:solidFill>
            </a:endParaRPr>
          </a:p>
          <a:p>
            <a:pPr indent="0" lvl="0" marL="0" rtl="0" algn="l">
              <a:spcBef>
                <a:spcPts val="1200"/>
              </a:spcBef>
              <a:spcAft>
                <a:spcPts val="0"/>
              </a:spcAft>
              <a:buNone/>
            </a:pPr>
            <a:r>
              <a:t/>
            </a:r>
            <a:endParaRPr sz="1800">
              <a:solidFill>
                <a:schemeClr val="dk1"/>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5"/>
          <p:cNvSpPr txBox="1"/>
          <p:nvPr>
            <p:ph idx="1" type="body"/>
          </p:nvPr>
        </p:nvSpPr>
        <p:spPr>
          <a:xfrm>
            <a:off x="5215375" y="1842250"/>
            <a:ext cx="3998700" cy="2824500"/>
          </a:xfrm>
          <a:prstGeom prst="rect">
            <a:avLst/>
          </a:prstGeom>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400">
                <a:latin typeface="Roboto Mono Medium"/>
                <a:ea typeface="Roboto Mono Medium"/>
                <a:cs typeface="Roboto Mono Medium"/>
                <a:sym typeface="Roboto Mono Medium"/>
              </a:rPr>
              <a:t>Présentation et sommaire </a:t>
            </a:r>
            <a:endParaRPr sz="1400">
              <a:latin typeface="Roboto Mono Medium"/>
              <a:ea typeface="Roboto Mono Medium"/>
              <a:cs typeface="Roboto Mono Medium"/>
              <a:sym typeface="Roboto Mono Medium"/>
            </a:endParaRPr>
          </a:p>
          <a:p>
            <a:pPr indent="0" lvl="0" marL="0" rtl="0" algn="r">
              <a:lnSpc>
                <a:spcPct val="115000"/>
              </a:lnSpc>
              <a:spcBef>
                <a:spcPts val="0"/>
              </a:spcBef>
              <a:spcAft>
                <a:spcPts val="0"/>
              </a:spcAft>
              <a:buNone/>
            </a:pPr>
            <a:r>
              <a:rPr lang="en" sz="1400">
                <a:latin typeface="Roboto Mono Medium"/>
                <a:ea typeface="Roboto Mono Medium"/>
                <a:cs typeface="Roboto Mono Medium"/>
                <a:sym typeface="Roboto Mono Medium"/>
              </a:rPr>
              <a:t>Ressources humaines</a:t>
            </a:r>
            <a:endParaRPr sz="1400">
              <a:latin typeface="Roboto Mono Medium"/>
              <a:ea typeface="Roboto Mono Medium"/>
              <a:cs typeface="Roboto Mono Medium"/>
              <a:sym typeface="Roboto Mono Medium"/>
            </a:endParaRPr>
          </a:p>
          <a:p>
            <a:pPr indent="0" lvl="0" marL="0" rtl="0" algn="r">
              <a:lnSpc>
                <a:spcPct val="115000"/>
              </a:lnSpc>
              <a:spcBef>
                <a:spcPts val="0"/>
              </a:spcBef>
              <a:spcAft>
                <a:spcPts val="0"/>
              </a:spcAft>
              <a:buNone/>
            </a:pPr>
            <a:r>
              <a:rPr lang="en" sz="1400">
                <a:latin typeface="Roboto Mono Medium"/>
                <a:ea typeface="Roboto Mono Medium"/>
                <a:cs typeface="Roboto Mono Medium"/>
                <a:sym typeface="Roboto Mono Medium"/>
              </a:rPr>
              <a:t>Contexte, objectifs, risques</a:t>
            </a:r>
            <a:endParaRPr sz="1400">
              <a:latin typeface="Roboto Mono Medium"/>
              <a:ea typeface="Roboto Mono Medium"/>
              <a:cs typeface="Roboto Mono Medium"/>
              <a:sym typeface="Roboto Mono Medium"/>
            </a:endParaRPr>
          </a:p>
          <a:p>
            <a:pPr indent="0" lvl="0" marL="0" rtl="0" algn="r">
              <a:lnSpc>
                <a:spcPct val="115000"/>
              </a:lnSpc>
              <a:spcBef>
                <a:spcPts val="0"/>
              </a:spcBef>
              <a:spcAft>
                <a:spcPts val="0"/>
              </a:spcAft>
              <a:buNone/>
            </a:pPr>
            <a:r>
              <a:rPr lang="en" sz="1400">
                <a:latin typeface="Roboto Mono Medium"/>
                <a:ea typeface="Roboto Mono Medium"/>
                <a:cs typeface="Roboto Mono Medium"/>
                <a:sym typeface="Roboto Mono Medium"/>
              </a:rPr>
              <a:t>Spécifications </a:t>
            </a:r>
            <a:r>
              <a:rPr lang="en" sz="1400">
                <a:latin typeface="Roboto Mono Medium"/>
                <a:ea typeface="Roboto Mono Medium"/>
                <a:cs typeface="Roboto Mono Medium"/>
                <a:sym typeface="Roboto Mono Medium"/>
              </a:rPr>
              <a:t>fonctionnelles</a:t>
            </a:r>
            <a:endParaRPr sz="1400">
              <a:latin typeface="Roboto Mono Medium"/>
              <a:ea typeface="Roboto Mono Medium"/>
              <a:cs typeface="Roboto Mono Medium"/>
              <a:sym typeface="Roboto Mono Medium"/>
            </a:endParaRPr>
          </a:p>
          <a:p>
            <a:pPr indent="0" lvl="0" marL="0" rtl="0" algn="r">
              <a:lnSpc>
                <a:spcPct val="115000"/>
              </a:lnSpc>
              <a:spcBef>
                <a:spcPts val="0"/>
              </a:spcBef>
              <a:spcAft>
                <a:spcPts val="0"/>
              </a:spcAft>
              <a:buNone/>
            </a:pPr>
            <a:r>
              <a:rPr lang="en" sz="1400">
                <a:latin typeface="Roboto Mono Medium"/>
                <a:ea typeface="Roboto Mono Medium"/>
                <a:cs typeface="Roboto Mono Medium"/>
                <a:sym typeface="Roboto Mono Medium"/>
              </a:rPr>
              <a:t>Architecture technique</a:t>
            </a:r>
            <a:endParaRPr sz="1400">
              <a:latin typeface="Roboto Mono Medium"/>
              <a:ea typeface="Roboto Mono Medium"/>
              <a:cs typeface="Roboto Mono Medium"/>
              <a:sym typeface="Roboto Mono Medium"/>
            </a:endParaRPr>
          </a:p>
          <a:p>
            <a:pPr indent="0" lvl="0" marL="0" rtl="0" algn="r">
              <a:lnSpc>
                <a:spcPct val="115000"/>
              </a:lnSpc>
              <a:spcBef>
                <a:spcPts val="0"/>
              </a:spcBef>
              <a:spcAft>
                <a:spcPts val="0"/>
              </a:spcAft>
              <a:buNone/>
            </a:pPr>
            <a:r>
              <a:rPr lang="en" sz="1400">
                <a:latin typeface="Roboto Mono Medium"/>
                <a:ea typeface="Roboto Mono Medium"/>
                <a:cs typeface="Roboto Mono Medium"/>
                <a:sym typeface="Roboto Mono Medium"/>
              </a:rPr>
              <a:t>Sécurité</a:t>
            </a:r>
            <a:endParaRPr sz="1400">
              <a:latin typeface="Roboto Mono Medium"/>
              <a:ea typeface="Roboto Mono Medium"/>
              <a:cs typeface="Roboto Mono Medium"/>
              <a:sym typeface="Roboto Mono Medium"/>
            </a:endParaRPr>
          </a:p>
          <a:p>
            <a:pPr indent="0" lvl="0" marL="0" rtl="0" algn="r">
              <a:lnSpc>
                <a:spcPct val="115000"/>
              </a:lnSpc>
              <a:spcBef>
                <a:spcPts val="0"/>
              </a:spcBef>
              <a:spcAft>
                <a:spcPts val="0"/>
              </a:spcAft>
              <a:buNone/>
            </a:pPr>
            <a:r>
              <a:rPr lang="en" sz="1400">
                <a:latin typeface="Roboto Mono Medium"/>
                <a:ea typeface="Roboto Mono Medium"/>
                <a:cs typeface="Roboto Mono Medium"/>
                <a:sym typeface="Roboto Mono Medium"/>
              </a:rPr>
              <a:t>Gestion du projet</a:t>
            </a:r>
            <a:endParaRPr sz="1400">
              <a:latin typeface="Roboto Mono Medium"/>
              <a:ea typeface="Roboto Mono Medium"/>
              <a:cs typeface="Roboto Mono Medium"/>
              <a:sym typeface="Roboto Mono Medium"/>
            </a:endParaRPr>
          </a:p>
          <a:p>
            <a:pPr indent="0" lvl="0" marL="0" rtl="0" algn="r">
              <a:lnSpc>
                <a:spcPct val="115000"/>
              </a:lnSpc>
              <a:spcBef>
                <a:spcPts val="0"/>
              </a:spcBef>
              <a:spcAft>
                <a:spcPts val="0"/>
              </a:spcAft>
              <a:buNone/>
            </a:pPr>
            <a:r>
              <a:rPr lang="en" sz="1400">
                <a:latin typeface="Roboto Mono Medium"/>
                <a:ea typeface="Roboto Mono Medium"/>
                <a:cs typeface="Roboto Mono Medium"/>
                <a:sym typeface="Roboto Mono Medium"/>
              </a:rPr>
              <a:t>RACI</a:t>
            </a:r>
            <a:endParaRPr sz="1400">
              <a:latin typeface="Roboto Mono Medium"/>
              <a:ea typeface="Roboto Mono Medium"/>
              <a:cs typeface="Roboto Mono Medium"/>
              <a:sym typeface="Roboto Mono Medium"/>
            </a:endParaRPr>
          </a:p>
          <a:p>
            <a:pPr indent="0" lvl="0" marL="0" rtl="0" algn="r">
              <a:lnSpc>
                <a:spcPct val="115000"/>
              </a:lnSpc>
              <a:spcBef>
                <a:spcPts val="0"/>
              </a:spcBef>
              <a:spcAft>
                <a:spcPts val="0"/>
              </a:spcAft>
              <a:buNone/>
            </a:pPr>
            <a:r>
              <a:rPr lang="en" sz="1400">
                <a:latin typeface="Roboto Mono Medium"/>
                <a:ea typeface="Roboto Mono Medium"/>
                <a:cs typeface="Roboto Mono Medium"/>
                <a:sym typeface="Roboto Mono Medium"/>
              </a:rPr>
              <a:t>Planning</a:t>
            </a:r>
            <a:endParaRPr sz="1400">
              <a:latin typeface="Roboto Mono Medium"/>
              <a:ea typeface="Roboto Mono Medium"/>
              <a:cs typeface="Roboto Mono Medium"/>
              <a:sym typeface="Roboto Mono Medium"/>
            </a:endParaRPr>
          </a:p>
          <a:p>
            <a:pPr indent="0" lvl="0" marL="0" rtl="0" algn="r">
              <a:lnSpc>
                <a:spcPct val="115000"/>
              </a:lnSpc>
              <a:spcBef>
                <a:spcPts val="0"/>
              </a:spcBef>
              <a:spcAft>
                <a:spcPts val="0"/>
              </a:spcAft>
              <a:buClr>
                <a:schemeClr val="dk1"/>
              </a:buClr>
              <a:buSzPts val="1100"/>
              <a:buFont typeface="Arial"/>
              <a:buNone/>
            </a:pPr>
            <a:r>
              <a:rPr lang="en" sz="1400">
                <a:latin typeface="Roboto Mono Medium"/>
                <a:ea typeface="Roboto Mono Medium"/>
                <a:cs typeface="Roboto Mono Medium"/>
                <a:sym typeface="Roboto Mono Medium"/>
              </a:rPr>
              <a:t>Budget</a:t>
            </a:r>
            <a:endParaRPr sz="1400">
              <a:latin typeface="Roboto Mono Medium"/>
              <a:ea typeface="Roboto Mono Medium"/>
              <a:cs typeface="Roboto Mono Medium"/>
              <a:sym typeface="Roboto Mono Medium"/>
            </a:endParaRPr>
          </a:p>
          <a:p>
            <a:pPr indent="0" lvl="0" marL="0" rtl="0" algn="r">
              <a:lnSpc>
                <a:spcPct val="115000"/>
              </a:lnSpc>
              <a:spcBef>
                <a:spcPts val="0"/>
              </a:spcBef>
              <a:spcAft>
                <a:spcPts val="0"/>
              </a:spcAft>
              <a:buNone/>
            </a:pPr>
            <a:r>
              <a:rPr lang="en" sz="1400">
                <a:latin typeface="Roboto Mono Medium"/>
                <a:ea typeface="Roboto Mono Medium"/>
                <a:cs typeface="Roboto Mono Medium"/>
                <a:sym typeface="Roboto Mono Medium"/>
              </a:rPr>
              <a:t>Conclusion</a:t>
            </a:r>
            <a:endParaRPr sz="1400">
              <a:latin typeface="Roboto Mono Medium"/>
              <a:ea typeface="Roboto Mono Medium"/>
              <a:cs typeface="Roboto Mono Medium"/>
              <a:sym typeface="Roboto Mono Medium"/>
            </a:endParaRPr>
          </a:p>
        </p:txBody>
      </p:sp>
      <p:sp>
        <p:nvSpPr>
          <p:cNvPr id="345" name="Google Shape;345;p55"/>
          <p:cNvSpPr txBox="1"/>
          <p:nvPr>
            <p:ph idx="4" type="title"/>
          </p:nvPr>
        </p:nvSpPr>
        <p:spPr>
          <a:xfrm>
            <a:off x="302700" y="352200"/>
            <a:ext cx="6763500" cy="899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SOMMAIRE</a:t>
            </a:r>
            <a:endParaRPr/>
          </a:p>
        </p:txBody>
      </p:sp>
      <p:sp>
        <p:nvSpPr>
          <p:cNvPr id="346" name="Google Shape;346;p55"/>
          <p:cNvSpPr txBox="1"/>
          <p:nvPr>
            <p:ph idx="12" type="sldNum"/>
          </p:nvPr>
        </p:nvSpPr>
        <p:spPr>
          <a:xfrm>
            <a:off x="8484108"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7" name="Google Shape;347;p55"/>
          <p:cNvSpPr txBox="1"/>
          <p:nvPr/>
        </p:nvSpPr>
        <p:spPr>
          <a:xfrm>
            <a:off x="-70075" y="1844375"/>
            <a:ext cx="814800" cy="288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Inter Medium"/>
                <a:ea typeface="Inter Medium"/>
                <a:cs typeface="Inter Medium"/>
                <a:sym typeface="Inter Medium"/>
              </a:rPr>
              <a:t>1-2</a:t>
            </a:r>
            <a:endParaRPr sz="1600">
              <a:latin typeface="Inter Medium"/>
              <a:ea typeface="Inter Medium"/>
              <a:cs typeface="Inter Medium"/>
              <a:sym typeface="Inter Medium"/>
            </a:endParaRPr>
          </a:p>
          <a:p>
            <a:pPr indent="0" lvl="0" marL="0" rtl="0" algn="ctr">
              <a:spcBef>
                <a:spcPts val="0"/>
              </a:spcBef>
              <a:spcAft>
                <a:spcPts val="0"/>
              </a:spcAft>
              <a:buNone/>
            </a:pPr>
            <a:r>
              <a:rPr lang="en" sz="1600">
                <a:latin typeface="Inter Medium"/>
                <a:ea typeface="Inter Medium"/>
                <a:cs typeface="Inter Medium"/>
                <a:sym typeface="Inter Medium"/>
              </a:rPr>
              <a:t>3</a:t>
            </a:r>
            <a:endParaRPr sz="1600">
              <a:solidFill>
                <a:srgbClr val="000000"/>
              </a:solidFill>
              <a:latin typeface="Inter Medium"/>
              <a:ea typeface="Inter Medium"/>
              <a:cs typeface="Inter Medium"/>
              <a:sym typeface="Inter Medium"/>
            </a:endParaRPr>
          </a:p>
          <a:p>
            <a:pPr indent="0" lvl="0" marL="0" rtl="0" algn="ctr">
              <a:spcBef>
                <a:spcPts val="0"/>
              </a:spcBef>
              <a:spcAft>
                <a:spcPts val="0"/>
              </a:spcAft>
              <a:buNone/>
            </a:pPr>
            <a:r>
              <a:rPr lang="en" sz="1600">
                <a:latin typeface="Inter Medium"/>
                <a:ea typeface="Inter Medium"/>
                <a:cs typeface="Inter Medium"/>
                <a:sym typeface="Inter Medium"/>
              </a:rPr>
              <a:t>4-8</a:t>
            </a:r>
            <a:endParaRPr sz="1600">
              <a:latin typeface="Inter Medium"/>
              <a:ea typeface="Inter Medium"/>
              <a:cs typeface="Inter Medium"/>
              <a:sym typeface="Inter Medium"/>
            </a:endParaRPr>
          </a:p>
          <a:p>
            <a:pPr indent="0" lvl="0" marL="0" rtl="0" algn="ctr">
              <a:spcBef>
                <a:spcPts val="0"/>
              </a:spcBef>
              <a:spcAft>
                <a:spcPts val="0"/>
              </a:spcAft>
              <a:buNone/>
            </a:pPr>
            <a:r>
              <a:rPr lang="en" sz="1600">
                <a:latin typeface="Inter Medium"/>
                <a:ea typeface="Inter Medium"/>
                <a:cs typeface="Inter Medium"/>
                <a:sym typeface="Inter Medium"/>
              </a:rPr>
              <a:t>9-14</a:t>
            </a:r>
            <a:endParaRPr sz="1600">
              <a:latin typeface="Inter Medium"/>
              <a:ea typeface="Inter Medium"/>
              <a:cs typeface="Inter Medium"/>
              <a:sym typeface="Inter Medium"/>
            </a:endParaRPr>
          </a:p>
          <a:p>
            <a:pPr indent="0" lvl="0" marL="0" rtl="0" algn="ctr">
              <a:spcBef>
                <a:spcPts val="0"/>
              </a:spcBef>
              <a:spcAft>
                <a:spcPts val="0"/>
              </a:spcAft>
              <a:buNone/>
            </a:pPr>
            <a:r>
              <a:rPr lang="en" sz="1600">
                <a:latin typeface="Inter Medium"/>
                <a:ea typeface="Inter Medium"/>
                <a:cs typeface="Inter Medium"/>
                <a:sym typeface="Inter Medium"/>
              </a:rPr>
              <a:t>15-21</a:t>
            </a:r>
            <a:endParaRPr sz="1600">
              <a:solidFill>
                <a:srgbClr val="000000"/>
              </a:solidFill>
              <a:latin typeface="Inter Medium"/>
              <a:ea typeface="Inter Medium"/>
              <a:cs typeface="Inter Medium"/>
              <a:sym typeface="Inter Medium"/>
            </a:endParaRPr>
          </a:p>
          <a:p>
            <a:pPr indent="0" lvl="0" marL="0" rtl="0" algn="ctr">
              <a:spcBef>
                <a:spcPts val="0"/>
              </a:spcBef>
              <a:spcAft>
                <a:spcPts val="0"/>
              </a:spcAft>
              <a:buNone/>
            </a:pPr>
            <a:r>
              <a:rPr lang="en" sz="1600">
                <a:latin typeface="Inter Medium"/>
                <a:ea typeface="Inter Medium"/>
                <a:cs typeface="Inter Medium"/>
                <a:sym typeface="Inter Medium"/>
              </a:rPr>
              <a:t>22</a:t>
            </a:r>
            <a:endParaRPr sz="1600">
              <a:solidFill>
                <a:srgbClr val="000000"/>
              </a:solidFill>
              <a:latin typeface="Inter Medium"/>
              <a:ea typeface="Inter Medium"/>
              <a:cs typeface="Inter Medium"/>
              <a:sym typeface="Inter Medium"/>
            </a:endParaRPr>
          </a:p>
          <a:p>
            <a:pPr indent="0" lvl="0" marL="0" rtl="0" algn="ctr">
              <a:spcBef>
                <a:spcPts val="0"/>
              </a:spcBef>
              <a:spcAft>
                <a:spcPts val="0"/>
              </a:spcAft>
              <a:buNone/>
            </a:pPr>
            <a:r>
              <a:rPr lang="en" sz="1600">
                <a:latin typeface="Inter Medium"/>
                <a:ea typeface="Inter Medium"/>
                <a:cs typeface="Inter Medium"/>
                <a:sym typeface="Inter Medium"/>
              </a:rPr>
              <a:t>23-24</a:t>
            </a:r>
            <a:endParaRPr sz="1600">
              <a:latin typeface="Inter Medium"/>
              <a:ea typeface="Inter Medium"/>
              <a:cs typeface="Inter Medium"/>
              <a:sym typeface="Inter Medium"/>
            </a:endParaRPr>
          </a:p>
          <a:p>
            <a:pPr indent="0" lvl="0" marL="0" rtl="0" algn="ctr">
              <a:spcBef>
                <a:spcPts val="0"/>
              </a:spcBef>
              <a:spcAft>
                <a:spcPts val="0"/>
              </a:spcAft>
              <a:buNone/>
            </a:pPr>
            <a:r>
              <a:rPr lang="en" sz="1600">
                <a:latin typeface="Inter Medium"/>
                <a:ea typeface="Inter Medium"/>
                <a:cs typeface="Inter Medium"/>
                <a:sym typeface="Inter Medium"/>
              </a:rPr>
              <a:t>25</a:t>
            </a:r>
            <a:endParaRPr sz="1600">
              <a:latin typeface="Inter Medium"/>
              <a:ea typeface="Inter Medium"/>
              <a:cs typeface="Inter Medium"/>
              <a:sym typeface="Inter Medium"/>
            </a:endParaRPr>
          </a:p>
          <a:p>
            <a:pPr indent="0" lvl="0" marL="0" rtl="0" algn="ctr">
              <a:spcBef>
                <a:spcPts val="0"/>
              </a:spcBef>
              <a:spcAft>
                <a:spcPts val="0"/>
              </a:spcAft>
              <a:buNone/>
            </a:pPr>
            <a:r>
              <a:rPr lang="en" sz="1600">
                <a:latin typeface="Inter Medium"/>
                <a:ea typeface="Inter Medium"/>
                <a:cs typeface="Inter Medium"/>
                <a:sym typeface="Inter Medium"/>
              </a:rPr>
              <a:t>26-27</a:t>
            </a:r>
            <a:endParaRPr sz="1600">
              <a:latin typeface="Inter Medium"/>
              <a:ea typeface="Inter Medium"/>
              <a:cs typeface="Inter Medium"/>
              <a:sym typeface="Inter Medium"/>
            </a:endParaRPr>
          </a:p>
          <a:p>
            <a:pPr indent="0" lvl="0" marL="0" rtl="0" algn="ctr">
              <a:spcBef>
                <a:spcPts val="0"/>
              </a:spcBef>
              <a:spcAft>
                <a:spcPts val="0"/>
              </a:spcAft>
              <a:buNone/>
            </a:pPr>
            <a:r>
              <a:rPr lang="en" sz="1600">
                <a:latin typeface="Inter Medium"/>
                <a:ea typeface="Inter Medium"/>
                <a:cs typeface="Inter Medium"/>
                <a:sym typeface="Inter Medium"/>
              </a:rPr>
              <a:t>28</a:t>
            </a:r>
            <a:endParaRPr sz="1600">
              <a:latin typeface="Inter Medium"/>
              <a:ea typeface="Inter Medium"/>
              <a:cs typeface="Inter Medium"/>
              <a:sym typeface="Inter Medium"/>
            </a:endParaRPr>
          </a:p>
          <a:p>
            <a:pPr indent="0" lvl="0" marL="0" rtl="0" algn="ctr">
              <a:spcBef>
                <a:spcPts val="0"/>
              </a:spcBef>
              <a:spcAft>
                <a:spcPts val="0"/>
              </a:spcAft>
              <a:buNone/>
            </a:pPr>
            <a:r>
              <a:rPr lang="en" sz="1600">
                <a:latin typeface="Inter Medium"/>
                <a:ea typeface="Inter Medium"/>
                <a:cs typeface="Inter Medium"/>
                <a:sym typeface="Inter Medium"/>
              </a:rPr>
              <a:t>29</a:t>
            </a:r>
            <a:endParaRPr sz="1600">
              <a:solidFill>
                <a:srgbClr val="000000"/>
              </a:solidFill>
              <a:latin typeface="Inter Medium"/>
              <a:ea typeface="Inter Medium"/>
              <a:cs typeface="Inter Medium"/>
              <a:sym typeface="Inter Medium"/>
            </a:endParaRPr>
          </a:p>
        </p:txBody>
      </p:sp>
      <p:cxnSp>
        <p:nvCxnSpPr>
          <p:cNvPr id="348" name="Google Shape;348;p55"/>
          <p:cNvCxnSpPr/>
          <p:nvPr/>
        </p:nvCxnSpPr>
        <p:spPr>
          <a:xfrm>
            <a:off x="633300" y="2787075"/>
            <a:ext cx="5268000" cy="9600"/>
          </a:xfrm>
          <a:prstGeom prst="straightConnector1">
            <a:avLst/>
          </a:prstGeom>
          <a:noFill/>
          <a:ln cap="flat" cmpd="sng" w="9525">
            <a:solidFill>
              <a:srgbClr val="000000"/>
            </a:solidFill>
            <a:prstDash val="dot"/>
            <a:round/>
            <a:headEnd len="med" w="med" type="none"/>
            <a:tailEnd len="med" w="med" type="none"/>
          </a:ln>
        </p:spPr>
      </p:cxnSp>
      <p:cxnSp>
        <p:nvCxnSpPr>
          <p:cNvPr id="349" name="Google Shape;349;p55"/>
          <p:cNvCxnSpPr/>
          <p:nvPr/>
        </p:nvCxnSpPr>
        <p:spPr>
          <a:xfrm flipH="1" rot="10800000">
            <a:off x="633300" y="3281825"/>
            <a:ext cx="7425600" cy="12300"/>
          </a:xfrm>
          <a:prstGeom prst="straightConnector1">
            <a:avLst/>
          </a:prstGeom>
          <a:noFill/>
          <a:ln cap="flat" cmpd="sng" w="9525">
            <a:solidFill>
              <a:srgbClr val="000000"/>
            </a:solidFill>
            <a:prstDash val="dot"/>
            <a:round/>
            <a:headEnd len="med" w="med" type="none"/>
            <a:tailEnd len="med" w="med" type="none"/>
          </a:ln>
        </p:spPr>
      </p:cxnSp>
      <p:cxnSp>
        <p:nvCxnSpPr>
          <p:cNvPr id="350" name="Google Shape;350;p55"/>
          <p:cNvCxnSpPr/>
          <p:nvPr/>
        </p:nvCxnSpPr>
        <p:spPr>
          <a:xfrm flipH="1" rot="10800000">
            <a:off x="633300" y="3532800"/>
            <a:ext cx="6561000" cy="12000"/>
          </a:xfrm>
          <a:prstGeom prst="straightConnector1">
            <a:avLst/>
          </a:prstGeom>
          <a:noFill/>
          <a:ln cap="flat" cmpd="sng" w="9525">
            <a:solidFill>
              <a:srgbClr val="000000"/>
            </a:solidFill>
            <a:prstDash val="dot"/>
            <a:round/>
            <a:headEnd len="med" w="med" type="none"/>
            <a:tailEnd len="med" w="med" type="none"/>
          </a:ln>
        </p:spPr>
      </p:cxnSp>
      <p:cxnSp>
        <p:nvCxnSpPr>
          <p:cNvPr id="351" name="Google Shape;351;p55"/>
          <p:cNvCxnSpPr/>
          <p:nvPr/>
        </p:nvCxnSpPr>
        <p:spPr>
          <a:xfrm flipH="1" rot="10800000">
            <a:off x="616200" y="3766900"/>
            <a:ext cx="7949700" cy="900"/>
          </a:xfrm>
          <a:prstGeom prst="straightConnector1">
            <a:avLst/>
          </a:prstGeom>
          <a:noFill/>
          <a:ln cap="flat" cmpd="sng" w="9525">
            <a:solidFill>
              <a:srgbClr val="000000"/>
            </a:solidFill>
            <a:prstDash val="dot"/>
            <a:round/>
            <a:headEnd len="med" w="med" type="none"/>
            <a:tailEnd len="med" w="med" type="none"/>
          </a:ln>
        </p:spPr>
      </p:cxnSp>
      <p:cxnSp>
        <p:nvCxnSpPr>
          <p:cNvPr id="352" name="Google Shape;352;p55"/>
          <p:cNvCxnSpPr/>
          <p:nvPr/>
        </p:nvCxnSpPr>
        <p:spPr>
          <a:xfrm>
            <a:off x="633300" y="4013025"/>
            <a:ext cx="7609500" cy="4800"/>
          </a:xfrm>
          <a:prstGeom prst="straightConnector1">
            <a:avLst/>
          </a:prstGeom>
          <a:noFill/>
          <a:ln cap="flat" cmpd="sng" w="9525">
            <a:solidFill>
              <a:srgbClr val="000000"/>
            </a:solidFill>
            <a:prstDash val="dot"/>
            <a:round/>
            <a:headEnd len="med" w="med" type="none"/>
            <a:tailEnd len="med" w="med" type="none"/>
          </a:ln>
        </p:spPr>
      </p:cxnSp>
      <p:cxnSp>
        <p:nvCxnSpPr>
          <p:cNvPr id="353" name="Google Shape;353;p55"/>
          <p:cNvCxnSpPr/>
          <p:nvPr/>
        </p:nvCxnSpPr>
        <p:spPr>
          <a:xfrm>
            <a:off x="665250" y="2535800"/>
            <a:ext cx="5361300" cy="9900"/>
          </a:xfrm>
          <a:prstGeom prst="straightConnector1">
            <a:avLst/>
          </a:prstGeom>
          <a:noFill/>
          <a:ln cap="flat" cmpd="sng" w="9525">
            <a:solidFill>
              <a:srgbClr val="000000"/>
            </a:solidFill>
            <a:prstDash val="dot"/>
            <a:round/>
            <a:headEnd len="med" w="med" type="none"/>
            <a:tailEnd len="med" w="med" type="none"/>
          </a:ln>
        </p:spPr>
      </p:cxnSp>
      <p:cxnSp>
        <p:nvCxnSpPr>
          <p:cNvPr id="354" name="Google Shape;354;p55"/>
          <p:cNvCxnSpPr/>
          <p:nvPr/>
        </p:nvCxnSpPr>
        <p:spPr>
          <a:xfrm>
            <a:off x="633300" y="3044950"/>
            <a:ext cx="5769600" cy="11100"/>
          </a:xfrm>
          <a:prstGeom prst="straightConnector1">
            <a:avLst/>
          </a:prstGeom>
          <a:noFill/>
          <a:ln cap="flat" cmpd="sng" w="9525">
            <a:solidFill>
              <a:srgbClr val="000000"/>
            </a:solidFill>
            <a:prstDash val="dot"/>
            <a:round/>
            <a:headEnd len="med" w="med" type="none"/>
            <a:tailEnd len="med" w="med" type="none"/>
          </a:ln>
        </p:spPr>
      </p:cxnSp>
      <p:cxnSp>
        <p:nvCxnSpPr>
          <p:cNvPr id="355" name="Google Shape;355;p55"/>
          <p:cNvCxnSpPr/>
          <p:nvPr/>
        </p:nvCxnSpPr>
        <p:spPr>
          <a:xfrm>
            <a:off x="665250" y="2286263"/>
            <a:ext cx="6231300" cy="8700"/>
          </a:xfrm>
          <a:prstGeom prst="straightConnector1">
            <a:avLst/>
          </a:prstGeom>
          <a:noFill/>
          <a:ln cap="flat" cmpd="sng" w="9525">
            <a:solidFill>
              <a:srgbClr val="000000"/>
            </a:solidFill>
            <a:prstDash val="dot"/>
            <a:round/>
            <a:headEnd len="med" w="med" type="none"/>
            <a:tailEnd len="med" w="med" type="none"/>
          </a:ln>
        </p:spPr>
      </p:cxnSp>
      <p:cxnSp>
        <p:nvCxnSpPr>
          <p:cNvPr id="356" name="Google Shape;356;p55"/>
          <p:cNvCxnSpPr/>
          <p:nvPr/>
        </p:nvCxnSpPr>
        <p:spPr>
          <a:xfrm>
            <a:off x="665250" y="2049450"/>
            <a:ext cx="5754600" cy="11400"/>
          </a:xfrm>
          <a:prstGeom prst="straightConnector1">
            <a:avLst/>
          </a:prstGeom>
          <a:noFill/>
          <a:ln cap="flat" cmpd="sng" w="9525">
            <a:solidFill>
              <a:srgbClr val="000000"/>
            </a:solidFill>
            <a:prstDash val="dot"/>
            <a:round/>
            <a:headEnd len="med" w="med" type="none"/>
            <a:tailEnd len="med" w="med" type="none"/>
          </a:ln>
        </p:spPr>
      </p:cxnSp>
      <p:cxnSp>
        <p:nvCxnSpPr>
          <p:cNvPr id="357" name="Google Shape;357;p55"/>
          <p:cNvCxnSpPr/>
          <p:nvPr/>
        </p:nvCxnSpPr>
        <p:spPr>
          <a:xfrm flipH="1" rot="10800000">
            <a:off x="633300" y="4260350"/>
            <a:ext cx="7275000" cy="13800"/>
          </a:xfrm>
          <a:prstGeom prst="straightConnector1">
            <a:avLst/>
          </a:prstGeom>
          <a:noFill/>
          <a:ln cap="flat" cmpd="sng" w="9525">
            <a:solidFill>
              <a:srgbClr val="000000"/>
            </a:solidFill>
            <a:prstDash val="dot"/>
            <a:round/>
            <a:headEnd len="med" w="med" type="none"/>
            <a:tailEnd len="med" w="med" type="none"/>
          </a:ln>
        </p:spPr>
      </p:cxnSp>
      <p:cxnSp>
        <p:nvCxnSpPr>
          <p:cNvPr id="358" name="Google Shape;358;p55"/>
          <p:cNvCxnSpPr/>
          <p:nvPr/>
        </p:nvCxnSpPr>
        <p:spPr>
          <a:xfrm flipH="1" rot="10800000">
            <a:off x="708600" y="4516675"/>
            <a:ext cx="7275000" cy="13800"/>
          </a:xfrm>
          <a:prstGeom prst="straightConnector1">
            <a:avLst/>
          </a:prstGeom>
          <a:noFill/>
          <a:ln cap="flat" cmpd="sng" w="9525">
            <a:solidFill>
              <a:srgbClr val="000000"/>
            </a:solidFill>
            <a:prstDash val="dot"/>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36" name="Google Shape;536;p73"/>
          <p:cNvPicPr preferRelativeResize="0"/>
          <p:nvPr/>
        </p:nvPicPr>
        <p:blipFill rotWithShape="1">
          <a:blip r:embed="rId3">
            <a:alphaModFix/>
          </a:blip>
          <a:srcRect b="0" l="0" r="0" t="3725"/>
          <a:stretch/>
        </p:blipFill>
        <p:spPr>
          <a:xfrm>
            <a:off x="3032850" y="661700"/>
            <a:ext cx="5920750" cy="2944750"/>
          </a:xfrm>
          <a:prstGeom prst="rect">
            <a:avLst/>
          </a:prstGeom>
          <a:noFill/>
          <a:ln>
            <a:noFill/>
          </a:ln>
        </p:spPr>
      </p:pic>
      <p:sp>
        <p:nvSpPr>
          <p:cNvPr id="537" name="Google Shape;537;p73"/>
          <p:cNvSpPr/>
          <p:nvPr/>
        </p:nvSpPr>
        <p:spPr>
          <a:xfrm>
            <a:off x="208218" y="230825"/>
            <a:ext cx="1770600" cy="3189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lnSpc>
                <a:spcPct val="115000"/>
              </a:lnSpc>
              <a:spcBef>
                <a:spcPts val="600"/>
              </a:spcBef>
              <a:spcAft>
                <a:spcPts val="600"/>
              </a:spcAft>
              <a:buClr>
                <a:srgbClr val="000000"/>
              </a:buClr>
              <a:buSzPts val="600"/>
              <a:buFont typeface="Arial"/>
              <a:buNone/>
            </a:pPr>
            <a:r>
              <a:rPr b="1" lang="en" sz="1000">
                <a:solidFill>
                  <a:schemeClr val="dk1"/>
                </a:solidFill>
                <a:latin typeface="Roboto Mono"/>
                <a:ea typeface="Roboto Mono"/>
                <a:cs typeface="Roboto Mono"/>
                <a:sym typeface="Roboto Mono"/>
              </a:rPr>
              <a:t>BDD Diagramme de classe</a:t>
            </a:r>
            <a:endParaRPr b="1" sz="1000">
              <a:solidFill>
                <a:schemeClr val="dk1"/>
              </a:solidFill>
              <a:latin typeface="Roboto Mono"/>
              <a:ea typeface="Roboto Mono"/>
              <a:cs typeface="Roboto Mono"/>
              <a:sym typeface="Roboto Mono"/>
            </a:endParaRPr>
          </a:p>
        </p:txBody>
      </p:sp>
      <p:pic>
        <p:nvPicPr>
          <p:cNvPr id="538" name="Google Shape;538;p73"/>
          <p:cNvPicPr preferRelativeResize="0"/>
          <p:nvPr/>
        </p:nvPicPr>
        <p:blipFill>
          <a:blip r:embed="rId4">
            <a:alphaModFix/>
          </a:blip>
          <a:stretch>
            <a:fillRect/>
          </a:stretch>
        </p:blipFill>
        <p:spPr>
          <a:xfrm>
            <a:off x="152400" y="702125"/>
            <a:ext cx="2256960" cy="4288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44" name="Google Shape;544;p74"/>
          <p:cNvPicPr preferRelativeResize="0"/>
          <p:nvPr/>
        </p:nvPicPr>
        <p:blipFill>
          <a:blip r:embed="rId3">
            <a:alphaModFix/>
          </a:blip>
          <a:stretch>
            <a:fillRect/>
          </a:stretch>
        </p:blipFill>
        <p:spPr>
          <a:xfrm>
            <a:off x="2815628" y="679250"/>
            <a:ext cx="6147551" cy="2757576"/>
          </a:xfrm>
          <a:prstGeom prst="rect">
            <a:avLst/>
          </a:prstGeom>
          <a:noFill/>
          <a:ln>
            <a:noFill/>
          </a:ln>
        </p:spPr>
      </p:pic>
      <p:sp>
        <p:nvSpPr>
          <p:cNvPr id="545" name="Google Shape;545;p74"/>
          <p:cNvSpPr/>
          <p:nvPr/>
        </p:nvSpPr>
        <p:spPr>
          <a:xfrm>
            <a:off x="208218" y="159975"/>
            <a:ext cx="1770600" cy="3189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lnSpc>
                <a:spcPct val="115000"/>
              </a:lnSpc>
              <a:spcBef>
                <a:spcPts val="600"/>
              </a:spcBef>
              <a:spcAft>
                <a:spcPts val="600"/>
              </a:spcAft>
              <a:buClr>
                <a:srgbClr val="000000"/>
              </a:buClr>
              <a:buSzPts val="600"/>
              <a:buFont typeface="Arial"/>
              <a:buNone/>
            </a:pPr>
            <a:r>
              <a:rPr b="1" lang="en" sz="1000">
                <a:solidFill>
                  <a:schemeClr val="dk1"/>
                </a:solidFill>
                <a:latin typeface="Roboto Mono"/>
                <a:ea typeface="Roboto Mono"/>
                <a:cs typeface="Roboto Mono"/>
                <a:sym typeface="Roboto Mono"/>
              </a:rPr>
              <a:t>BDD MLD</a:t>
            </a:r>
            <a:endParaRPr b="1" sz="1000">
              <a:solidFill>
                <a:schemeClr val="dk1"/>
              </a:solidFill>
              <a:latin typeface="Roboto Mono"/>
              <a:ea typeface="Roboto Mono"/>
              <a:cs typeface="Roboto Mono"/>
              <a:sym typeface="Roboto Mono"/>
            </a:endParaRPr>
          </a:p>
        </p:txBody>
      </p:sp>
      <p:pic>
        <p:nvPicPr>
          <p:cNvPr id="546" name="Google Shape;546;p74"/>
          <p:cNvPicPr preferRelativeResize="0"/>
          <p:nvPr/>
        </p:nvPicPr>
        <p:blipFill>
          <a:blip r:embed="rId4">
            <a:alphaModFix/>
          </a:blip>
          <a:stretch>
            <a:fillRect/>
          </a:stretch>
        </p:blipFill>
        <p:spPr>
          <a:xfrm>
            <a:off x="152400" y="631275"/>
            <a:ext cx="2413475" cy="4359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5"/>
          <p:cNvSpPr txBox="1"/>
          <p:nvPr>
            <p:ph type="title"/>
          </p:nvPr>
        </p:nvSpPr>
        <p:spPr>
          <a:xfrm>
            <a:off x="226525" y="1035825"/>
            <a:ext cx="2127000" cy="483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600">
                <a:latin typeface="Poppins"/>
                <a:ea typeface="Poppins"/>
                <a:cs typeface="Poppins"/>
                <a:sym typeface="Poppins"/>
              </a:rPr>
              <a:t>Authentification</a:t>
            </a:r>
            <a:endParaRPr sz="1200"/>
          </a:p>
        </p:txBody>
      </p:sp>
      <p:sp>
        <p:nvSpPr>
          <p:cNvPr id="552" name="Google Shape;552;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pic>
        <p:nvPicPr>
          <p:cNvPr id="553" name="Google Shape;553;p75"/>
          <p:cNvPicPr preferRelativeResize="0"/>
          <p:nvPr/>
        </p:nvPicPr>
        <p:blipFill>
          <a:blip r:embed="rId4">
            <a:alphaModFix/>
          </a:blip>
          <a:stretch>
            <a:fillRect/>
          </a:stretch>
        </p:blipFill>
        <p:spPr>
          <a:xfrm>
            <a:off x="2833674" y="212800"/>
            <a:ext cx="6072324" cy="2786825"/>
          </a:xfrm>
          <a:prstGeom prst="rect">
            <a:avLst/>
          </a:prstGeom>
          <a:noFill/>
          <a:ln>
            <a:noFill/>
          </a:ln>
        </p:spPr>
      </p:pic>
      <p:sp>
        <p:nvSpPr>
          <p:cNvPr id="554" name="Google Shape;554;p75"/>
          <p:cNvSpPr txBox="1"/>
          <p:nvPr/>
        </p:nvSpPr>
        <p:spPr>
          <a:xfrm>
            <a:off x="188925" y="1519425"/>
            <a:ext cx="2680800" cy="3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188038"/>
                </a:solidFill>
                <a:latin typeface="Roboto Mono"/>
                <a:ea typeface="Roboto Mono"/>
                <a:cs typeface="Roboto Mono"/>
                <a:sym typeface="Roboto Mono"/>
              </a:rPr>
              <a:t>/login</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rgbClr val="188038"/>
                </a:solidFill>
                <a:latin typeface="Roboto Mono"/>
                <a:ea typeface="Roboto Mono"/>
                <a:cs typeface="Roboto Mono"/>
                <a:sym typeface="Roboto Mono"/>
              </a:rPr>
              <a:t>/register</a:t>
            </a:r>
            <a:endParaRPr>
              <a:solidFill>
                <a:schemeClr val="dk1"/>
              </a:solidFill>
            </a:endParaRPr>
          </a:p>
          <a:p>
            <a:pPr indent="0" lvl="0" marL="0" rtl="0" algn="l">
              <a:spcBef>
                <a:spcPts val="0"/>
              </a:spcBef>
              <a:spcAft>
                <a:spcPts val="0"/>
              </a:spcAft>
              <a:buNone/>
            </a:pPr>
            <a:r>
              <a:rPr lang="en">
                <a:solidFill>
                  <a:srgbClr val="188038"/>
                </a:solidFill>
                <a:latin typeface="Roboto Mono"/>
                <a:ea typeface="Roboto Mono"/>
                <a:cs typeface="Roboto Mono"/>
                <a:sym typeface="Roboto Mono"/>
              </a:rPr>
              <a:t>/forgot-password</a:t>
            </a:r>
            <a:endParaRPr>
              <a:solidFill>
                <a:srgbClr val="188038"/>
              </a:solidFill>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L’utilisateur se connecte via un système d’authentification multiple (MFA)</a:t>
            </a:r>
            <a:endParaRPr sz="1200">
              <a:latin typeface="Roboto Mono"/>
              <a:ea typeface="Roboto Mono"/>
              <a:cs typeface="Roboto Mono"/>
              <a:sym typeface="Roboto Mono"/>
            </a:endParaRPr>
          </a:p>
          <a:p>
            <a:pPr indent="0" lvl="0" marL="0" rtl="0" algn="l">
              <a:spcBef>
                <a:spcPts val="0"/>
              </a:spcBef>
              <a:spcAft>
                <a:spcPts val="0"/>
              </a:spcAft>
              <a:buNone/>
            </a:pPr>
            <a:r>
              <a:t/>
            </a:r>
            <a:endParaRPr>
              <a:solidFill>
                <a:srgbClr val="FF0000"/>
              </a:solidFill>
              <a:latin typeface="Roboto Mono"/>
              <a:ea typeface="Roboto Mono"/>
              <a:cs typeface="Roboto Mono"/>
              <a:sym typeface="Roboto Mono"/>
            </a:endParaRPr>
          </a:p>
          <a:p>
            <a:pPr indent="0" lvl="0" marL="0" rtl="0" algn="l">
              <a:spcBef>
                <a:spcPts val="0"/>
              </a:spcBef>
              <a:spcAft>
                <a:spcPts val="0"/>
              </a:spcAft>
              <a:buNone/>
            </a:pPr>
            <a:r>
              <a:rPr lang="en" sz="1200">
                <a:solidFill>
                  <a:schemeClr val="dk1"/>
                </a:solidFill>
                <a:latin typeface="Roboto Mono"/>
                <a:ea typeface="Roboto Mono"/>
                <a:cs typeface="Roboto Mono"/>
                <a:sym typeface="Roboto Mono"/>
              </a:rPr>
              <a:t>Les utilisateurs connectés ont accès à tous ou une partie de l’application selon le rôle qui leur sont attribués</a:t>
            </a:r>
            <a:endParaRPr sz="12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100">
              <a:solidFill>
                <a:srgbClr val="188038"/>
              </a:solidFill>
              <a:latin typeface="Roboto Mono"/>
              <a:ea typeface="Roboto Mono"/>
              <a:cs typeface="Roboto Mono"/>
              <a:sym typeface="Roboto Mono"/>
            </a:endParaRPr>
          </a:p>
          <a:p>
            <a:pPr indent="0" lvl="0" marL="0" rtl="0" algn="l">
              <a:spcBef>
                <a:spcPts val="0"/>
              </a:spcBef>
              <a:spcAft>
                <a:spcPts val="0"/>
              </a:spcAft>
              <a:buNone/>
            </a:pPr>
            <a:r>
              <a:t/>
            </a:r>
            <a:endParaRPr sz="1100">
              <a:solidFill>
                <a:srgbClr val="FF0000"/>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100">
              <a:solidFill>
                <a:srgbClr val="188038"/>
              </a:solidFill>
              <a:latin typeface="Roboto Mono"/>
              <a:ea typeface="Roboto Mono"/>
              <a:cs typeface="Roboto Mono"/>
              <a:sym typeface="Roboto Mono"/>
            </a:endParaRPr>
          </a:p>
        </p:txBody>
      </p:sp>
      <p:sp>
        <p:nvSpPr>
          <p:cNvPr id="555" name="Google Shape;555;p75"/>
          <p:cNvSpPr/>
          <p:nvPr/>
        </p:nvSpPr>
        <p:spPr>
          <a:xfrm>
            <a:off x="226518" y="592125"/>
            <a:ext cx="1770600" cy="3189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lnSpc>
                <a:spcPct val="115000"/>
              </a:lnSpc>
              <a:spcBef>
                <a:spcPts val="600"/>
              </a:spcBef>
              <a:spcAft>
                <a:spcPts val="600"/>
              </a:spcAft>
              <a:buClr>
                <a:srgbClr val="000000"/>
              </a:buClr>
              <a:buSzPts val="600"/>
              <a:buFont typeface="Arial"/>
              <a:buNone/>
            </a:pPr>
            <a:r>
              <a:rPr b="1" lang="en" sz="1000">
                <a:solidFill>
                  <a:schemeClr val="dk1"/>
                </a:solidFill>
                <a:latin typeface="Roboto Mono"/>
                <a:ea typeface="Roboto Mono"/>
                <a:cs typeface="Roboto Mono"/>
                <a:sym typeface="Roboto Mono"/>
              </a:rPr>
              <a:t>Sécurité</a:t>
            </a:r>
            <a:endParaRPr b="1" sz="1000">
              <a:solidFill>
                <a:schemeClr val="dk1"/>
              </a:solidFill>
              <a:latin typeface="Roboto Mono"/>
              <a:ea typeface="Roboto Mono"/>
              <a:cs typeface="Roboto Mono"/>
              <a:sym typeface="Roboto Mono"/>
            </a:endParaRPr>
          </a:p>
        </p:txBody>
      </p:sp>
      <p:sp>
        <p:nvSpPr>
          <p:cNvPr id="556" name="Google Shape;556;p75"/>
          <p:cNvSpPr txBox="1"/>
          <p:nvPr/>
        </p:nvSpPr>
        <p:spPr>
          <a:xfrm>
            <a:off x="3598600" y="3482525"/>
            <a:ext cx="4720800" cy="793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Mono"/>
              <a:buChar char="●"/>
            </a:pPr>
            <a:r>
              <a:rPr lang="en">
                <a:solidFill>
                  <a:schemeClr val="dk1"/>
                </a:solidFill>
                <a:latin typeface="Roboto Mono"/>
                <a:ea typeface="Roboto Mono"/>
                <a:cs typeface="Roboto Mono"/>
                <a:sym typeface="Roboto Mono"/>
              </a:rPr>
              <a:t>Accès BDD par chiffrement AES</a:t>
            </a:r>
            <a:endParaRPr>
              <a:solidFill>
                <a:schemeClr val="dk1"/>
              </a:solidFill>
              <a:latin typeface="Roboto Mono"/>
              <a:ea typeface="Roboto Mono"/>
              <a:cs typeface="Roboto Mono"/>
              <a:sym typeface="Roboto Mono"/>
            </a:endParaRPr>
          </a:p>
          <a:p>
            <a:pPr indent="-317500" lvl="0" marL="457200" rtl="0" algn="l">
              <a:lnSpc>
                <a:spcPct val="115000"/>
              </a:lnSpc>
              <a:spcBef>
                <a:spcPts val="0"/>
              </a:spcBef>
              <a:spcAft>
                <a:spcPts val="0"/>
              </a:spcAft>
              <a:buClr>
                <a:schemeClr val="dk1"/>
              </a:buClr>
              <a:buSzPts val="1400"/>
              <a:buFont typeface="Roboto Mono"/>
              <a:buChar char="●"/>
            </a:pPr>
            <a:r>
              <a:rPr lang="en">
                <a:solidFill>
                  <a:schemeClr val="dk1"/>
                </a:solidFill>
                <a:latin typeface="Roboto Mono"/>
                <a:ea typeface="Roboto Mono"/>
                <a:cs typeface="Roboto Mono"/>
                <a:sym typeface="Roboto Mono"/>
              </a:rPr>
              <a:t>Variables d’environnement </a:t>
            </a:r>
            <a:r>
              <a:rPr b="1" lang="en">
                <a:solidFill>
                  <a:schemeClr val="dk1"/>
                </a:solidFill>
                <a:latin typeface="Roboto Mono"/>
                <a:ea typeface="Roboto Mono"/>
                <a:cs typeface="Roboto Mono"/>
                <a:sym typeface="Roboto Mono"/>
              </a:rPr>
              <a:t>.env</a:t>
            </a:r>
            <a:endParaRPr>
              <a:solidFill>
                <a:schemeClr val="dk1"/>
              </a:solidFill>
              <a:latin typeface="Roboto Mono"/>
              <a:ea typeface="Roboto Mono"/>
              <a:cs typeface="Roboto Mono"/>
              <a:sym typeface="Roboto Mono"/>
            </a:endParaRPr>
          </a:p>
        </p:txBody>
      </p:sp>
      <p:sp>
        <p:nvSpPr>
          <p:cNvPr id="557" name="Google Shape;557;p75"/>
          <p:cNvSpPr txBox="1"/>
          <p:nvPr/>
        </p:nvSpPr>
        <p:spPr>
          <a:xfrm>
            <a:off x="4277350" y="3300425"/>
            <a:ext cx="3000000" cy="4002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1200"/>
              </a:spcAft>
              <a:buNone/>
            </a:pPr>
            <a:r>
              <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63" name="Google Shape;563;p76"/>
          <p:cNvSpPr txBox="1"/>
          <p:nvPr/>
        </p:nvSpPr>
        <p:spPr>
          <a:xfrm>
            <a:off x="290650" y="956375"/>
            <a:ext cx="2937600" cy="23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Inter"/>
                <a:ea typeface="Inter"/>
                <a:cs typeface="Inter"/>
                <a:sym typeface="Inter"/>
              </a:rPr>
              <a:t>Gestion du projet avec les outils de jira en méthode agile.</a:t>
            </a:r>
            <a:endParaRPr sz="1800">
              <a:solidFill>
                <a:schemeClr val="dk1"/>
              </a:solidFill>
              <a:latin typeface="Inter"/>
              <a:ea typeface="Inter"/>
              <a:cs typeface="Inter"/>
              <a:sym typeface="Inter"/>
            </a:endParaRPr>
          </a:p>
          <a:p>
            <a:pPr indent="0" lvl="0" marL="0" rtl="0" algn="l">
              <a:spcBef>
                <a:spcPts val="0"/>
              </a:spcBef>
              <a:spcAft>
                <a:spcPts val="0"/>
              </a:spcAft>
              <a:buNone/>
            </a:pPr>
            <a:r>
              <a:t/>
            </a:r>
            <a:endParaRPr sz="1800">
              <a:solidFill>
                <a:schemeClr val="dk1"/>
              </a:solidFill>
              <a:latin typeface="Inter"/>
              <a:ea typeface="Inter"/>
              <a:cs typeface="Inter"/>
              <a:sym typeface="Inter"/>
            </a:endParaRPr>
          </a:p>
          <a:p>
            <a:pPr indent="0" lvl="0" marL="0" rtl="0" algn="l">
              <a:spcBef>
                <a:spcPts val="0"/>
              </a:spcBef>
              <a:spcAft>
                <a:spcPts val="0"/>
              </a:spcAft>
              <a:buNone/>
            </a:pPr>
            <a:r>
              <a:rPr lang="en" sz="1800">
                <a:solidFill>
                  <a:schemeClr val="dk1"/>
                </a:solidFill>
                <a:latin typeface="Inter"/>
                <a:ea typeface="Inter"/>
                <a:cs typeface="Inter"/>
                <a:sym typeface="Inter"/>
              </a:rPr>
              <a:t>Kaban</a:t>
            </a:r>
            <a:endParaRPr sz="1800">
              <a:solidFill>
                <a:schemeClr val="dk1"/>
              </a:solidFill>
              <a:latin typeface="Inter"/>
              <a:ea typeface="Inter"/>
              <a:cs typeface="Inter"/>
              <a:sym typeface="Inter"/>
            </a:endParaRPr>
          </a:p>
          <a:p>
            <a:pPr indent="0" lvl="0" marL="0" rtl="0" algn="l">
              <a:spcBef>
                <a:spcPts val="0"/>
              </a:spcBef>
              <a:spcAft>
                <a:spcPts val="0"/>
              </a:spcAft>
              <a:buNone/>
            </a:pPr>
            <a:r>
              <a:rPr lang="en" sz="1800">
                <a:solidFill>
                  <a:schemeClr val="dk1"/>
                </a:solidFill>
                <a:latin typeface="Inter"/>
                <a:ea typeface="Inter"/>
                <a:cs typeface="Inter"/>
                <a:sym typeface="Inter"/>
              </a:rPr>
              <a:t>Sprint</a:t>
            </a:r>
            <a:endParaRPr sz="1800">
              <a:solidFill>
                <a:schemeClr val="dk1"/>
              </a:solidFill>
              <a:latin typeface="Inter"/>
              <a:ea typeface="Inter"/>
              <a:cs typeface="Inter"/>
              <a:sym typeface="Inter"/>
            </a:endParaRPr>
          </a:p>
          <a:p>
            <a:pPr indent="0" lvl="0" marL="0" rtl="0" algn="l">
              <a:spcBef>
                <a:spcPts val="0"/>
              </a:spcBef>
              <a:spcAft>
                <a:spcPts val="0"/>
              </a:spcAft>
              <a:buNone/>
            </a:pPr>
            <a:r>
              <a:rPr lang="en" sz="1800">
                <a:solidFill>
                  <a:schemeClr val="dk1"/>
                </a:solidFill>
                <a:latin typeface="Inter"/>
                <a:ea typeface="Inter"/>
                <a:cs typeface="Inter"/>
                <a:sym typeface="Inter"/>
              </a:rPr>
              <a:t>Backlog…</a:t>
            </a:r>
            <a:endParaRPr sz="1800">
              <a:solidFill>
                <a:schemeClr val="dk1"/>
              </a:solidFill>
              <a:latin typeface="Inter"/>
              <a:ea typeface="Inter"/>
              <a:cs typeface="Inter"/>
              <a:sym typeface="Inter"/>
            </a:endParaRPr>
          </a:p>
        </p:txBody>
      </p:sp>
      <p:sp>
        <p:nvSpPr>
          <p:cNvPr id="564" name="Google Shape;564;p76"/>
          <p:cNvSpPr txBox="1"/>
          <p:nvPr/>
        </p:nvSpPr>
        <p:spPr>
          <a:xfrm>
            <a:off x="383450" y="375200"/>
            <a:ext cx="4133400" cy="5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Inter"/>
                <a:ea typeface="Inter"/>
                <a:cs typeface="Inter"/>
                <a:sym typeface="Inter"/>
              </a:rPr>
              <a:t>Gestion du projet :</a:t>
            </a:r>
            <a:endParaRPr b="1" sz="1800">
              <a:solidFill>
                <a:schemeClr val="dk1"/>
              </a:solidFill>
              <a:latin typeface="Inter"/>
              <a:ea typeface="Inter"/>
              <a:cs typeface="Inter"/>
              <a:sym typeface="Inter"/>
            </a:endParaRPr>
          </a:p>
        </p:txBody>
      </p:sp>
      <p:pic>
        <p:nvPicPr>
          <p:cNvPr id="565" name="Google Shape;565;p76"/>
          <p:cNvPicPr preferRelativeResize="0"/>
          <p:nvPr/>
        </p:nvPicPr>
        <p:blipFill>
          <a:blip r:embed="rId3">
            <a:alphaModFix/>
          </a:blip>
          <a:stretch>
            <a:fillRect/>
          </a:stretch>
        </p:blipFill>
        <p:spPr>
          <a:xfrm>
            <a:off x="8161050" y="4113775"/>
            <a:ext cx="652475" cy="652475"/>
          </a:xfrm>
          <a:prstGeom prst="rect">
            <a:avLst/>
          </a:prstGeom>
          <a:noFill/>
          <a:ln>
            <a:noFill/>
          </a:ln>
        </p:spPr>
      </p:pic>
      <p:pic>
        <p:nvPicPr>
          <p:cNvPr id="566" name="Google Shape;566;p76"/>
          <p:cNvPicPr preferRelativeResize="0"/>
          <p:nvPr/>
        </p:nvPicPr>
        <p:blipFill>
          <a:blip r:embed="rId4">
            <a:alphaModFix/>
          </a:blip>
          <a:stretch>
            <a:fillRect/>
          </a:stretch>
        </p:blipFill>
        <p:spPr>
          <a:xfrm>
            <a:off x="1873775" y="2784672"/>
            <a:ext cx="4642700" cy="2104075"/>
          </a:xfrm>
          <a:prstGeom prst="rect">
            <a:avLst/>
          </a:prstGeom>
          <a:noFill/>
          <a:ln>
            <a:noFill/>
          </a:ln>
        </p:spPr>
      </p:pic>
      <p:pic>
        <p:nvPicPr>
          <p:cNvPr id="567" name="Google Shape;567;p76"/>
          <p:cNvPicPr preferRelativeResize="0"/>
          <p:nvPr/>
        </p:nvPicPr>
        <p:blipFill>
          <a:blip r:embed="rId5">
            <a:alphaModFix/>
          </a:blip>
          <a:stretch>
            <a:fillRect/>
          </a:stretch>
        </p:blipFill>
        <p:spPr>
          <a:xfrm>
            <a:off x="4421050" y="742777"/>
            <a:ext cx="4642700" cy="22480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7"/>
          <p:cNvSpPr txBox="1"/>
          <p:nvPr>
            <p:ph idx="4294967295" type="title"/>
          </p:nvPr>
        </p:nvSpPr>
        <p:spPr>
          <a:xfrm>
            <a:off x="226525" y="164325"/>
            <a:ext cx="7058100" cy="108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Versionning</a:t>
            </a:r>
            <a:r>
              <a:rPr lang="en"/>
              <a:t> du projet: Github</a:t>
            </a:r>
            <a:endParaRPr/>
          </a:p>
        </p:txBody>
      </p:sp>
      <p:sp>
        <p:nvSpPr>
          <p:cNvPr id="573" name="Google Shape;573;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74" name="Google Shape;574;p77"/>
          <p:cNvPicPr preferRelativeResize="0"/>
          <p:nvPr/>
        </p:nvPicPr>
        <p:blipFill>
          <a:blip r:embed="rId3">
            <a:alphaModFix/>
          </a:blip>
          <a:stretch>
            <a:fillRect/>
          </a:stretch>
        </p:blipFill>
        <p:spPr>
          <a:xfrm>
            <a:off x="85950" y="2079799"/>
            <a:ext cx="8067176" cy="2950664"/>
          </a:xfrm>
          <a:prstGeom prst="rect">
            <a:avLst/>
          </a:prstGeom>
          <a:noFill/>
          <a:ln>
            <a:noFill/>
          </a:ln>
        </p:spPr>
      </p:pic>
      <p:pic>
        <p:nvPicPr>
          <p:cNvPr id="575" name="Google Shape;575;p77"/>
          <p:cNvPicPr preferRelativeResize="0"/>
          <p:nvPr/>
        </p:nvPicPr>
        <p:blipFill>
          <a:blip r:embed="rId4">
            <a:alphaModFix/>
          </a:blip>
          <a:stretch>
            <a:fillRect/>
          </a:stretch>
        </p:blipFill>
        <p:spPr>
          <a:xfrm>
            <a:off x="4516175" y="1041650"/>
            <a:ext cx="4419600" cy="2304847"/>
          </a:xfrm>
          <a:prstGeom prst="rect">
            <a:avLst/>
          </a:prstGeom>
          <a:noFill/>
          <a:ln>
            <a:noFill/>
          </a:ln>
        </p:spPr>
      </p:pic>
      <p:sp>
        <p:nvSpPr>
          <p:cNvPr id="576" name="Google Shape;576;p77"/>
          <p:cNvSpPr txBox="1"/>
          <p:nvPr>
            <p:ph idx="1" type="body"/>
          </p:nvPr>
        </p:nvSpPr>
        <p:spPr>
          <a:xfrm>
            <a:off x="226525" y="2995441"/>
            <a:ext cx="8673000" cy="1931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0" name="Shape 580"/>
        <p:cNvGrpSpPr/>
        <p:nvPr/>
      </p:nvGrpSpPr>
      <p:grpSpPr>
        <a:xfrm>
          <a:off x="0" y="0"/>
          <a:ext cx="0" cy="0"/>
          <a:chOff x="0" y="0"/>
          <a:chExt cx="0" cy="0"/>
        </a:xfrm>
      </p:grpSpPr>
      <p:sp>
        <p:nvSpPr>
          <p:cNvPr id="581" name="Google Shape;581;p78"/>
          <p:cNvSpPr txBox="1"/>
          <p:nvPr>
            <p:ph type="title"/>
          </p:nvPr>
        </p:nvSpPr>
        <p:spPr>
          <a:xfrm>
            <a:off x="226525" y="32275"/>
            <a:ext cx="4119000" cy="132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RACI</a:t>
            </a:r>
            <a:endParaRPr>
              <a:solidFill>
                <a:schemeClr val="dk1"/>
              </a:solidFill>
            </a:endParaRPr>
          </a:p>
        </p:txBody>
      </p:sp>
      <p:sp>
        <p:nvSpPr>
          <p:cNvPr id="582" name="Google Shape;582;p78"/>
          <p:cNvSpPr txBox="1"/>
          <p:nvPr>
            <p:ph idx="1" type="body"/>
          </p:nvPr>
        </p:nvSpPr>
        <p:spPr>
          <a:xfrm>
            <a:off x="453000" y="2045014"/>
            <a:ext cx="4119000" cy="1678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a:solidFill>
                  <a:schemeClr val="dk1"/>
                </a:solidFill>
              </a:rPr>
              <a:t>Réalise</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Approuve</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Consulté</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Informé</a:t>
            </a:r>
            <a:endParaRPr>
              <a:solidFill>
                <a:schemeClr val="dk1"/>
              </a:solidFill>
            </a:endParaRPr>
          </a:p>
        </p:txBody>
      </p:sp>
      <p:sp>
        <p:nvSpPr>
          <p:cNvPr id="583" name="Google Shape;583;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pic>
        <p:nvPicPr>
          <p:cNvPr id="584" name="Google Shape;584;p78"/>
          <p:cNvPicPr preferRelativeResize="0"/>
          <p:nvPr/>
        </p:nvPicPr>
        <p:blipFill rotWithShape="1">
          <a:blip r:embed="rId3">
            <a:alphaModFix/>
          </a:blip>
          <a:srcRect b="0" l="0" r="0" t="1332"/>
          <a:stretch/>
        </p:blipFill>
        <p:spPr>
          <a:xfrm>
            <a:off x="3007525" y="447288"/>
            <a:ext cx="5176725" cy="4248925"/>
          </a:xfrm>
          <a:prstGeom prst="rect">
            <a:avLst/>
          </a:prstGeom>
          <a:noFill/>
          <a:ln>
            <a:noFill/>
          </a:ln>
        </p:spPr>
      </p:pic>
      <p:pic>
        <p:nvPicPr>
          <p:cNvPr id="585" name="Google Shape;585;p78"/>
          <p:cNvPicPr preferRelativeResize="0"/>
          <p:nvPr/>
        </p:nvPicPr>
        <p:blipFill>
          <a:blip r:embed="rId4">
            <a:alphaModFix/>
          </a:blip>
          <a:stretch>
            <a:fillRect/>
          </a:stretch>
        </p:blipFill>
        <p:spPr>
          <a:xfrm>
            <a:off x="7741900" y="2358700"/>
            <a:ext cx="311750" cy="213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9"/>
          <p:cNvSpPr txBox="1"/>
          <p:nvPr>
            <p:ph type="title"/>
          </p:nvPr>
        </p:nvSpPr>
        <p:spPr>
          <a:xfrm>
            <a:off x="419100" y="133200"/>
            <a:ext cx="1492200" cy="443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latin typeface="Poppins"/>
                <a:ea typeface="Poppins"/>
                <a:cs typeface="Poppins"/>
                <a:sym typeface="Poppins"/>
              </a:rPr>
              <a:t>Calendrier</a:t>
            </a:r>
            <a:endParaRPr sz="1200"/>
          </a:p>
        </p:txBody>
      </p:sp>
      <p:sp>
        <p:nvSpPr>
          <p:cNvPr id="591" name="Google Shape;591;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1000">
                <a:solidFill>
                  <a:schemeClr val="dk2"/>
                </a:solidFill>
                <a:latin typeface="Arial"/>
                <a:ea typeface="Arial"/>
                <a:cs typeface="Arial"/>
                <a:sym typeface="Arial"/>
              </a:rPr>
              <a:t>‹#›</a:t>
            </a:fld>
            <a:endParaRPr sz="1000">
              <a:solidFill>
                <a:schemeClr val="dk2"/>
              </a:solidFill>
              <a:latin typeface="Arial"/>
              <a:ea typeface="Arial"/>
              <a:cs typeface="Arial"/>
              <a:sym typeface="Arial"/>
            </a:endParaRPr>
          </a:p>
        </p:txBody>
      </p:sp>
      <p:sp>
        <p:nvSpPr>
          <p:cNvPr id="592" name="Google Shape;592;p79"/>
          <p:cNvSpPr/>
          <p:nvPr>
            <p:ph idx="2" type="pic"/>
          </p:nvPr>
        </p:nvSpPr>
        <p:spPr>
          <a:xfrm>
            <a:off x="2318050" y="1512225"/>
            <a:ext cx="4467000" cy="2397600"/>
          </a:xfrm>
          <a:prstGeom prst="rect">
            <a:avLst/>
          </a:prstGeom>
        </p:spPr>
      </p:sp>
      <p:pic>
        <p:nvPicPr>
          <p:cNvPr id="593" name="Google Shape;593;p79"/>
          <p:cNvPicPr preferRelativeResize="0"/>
          <p:nvPr/>
        </p:nvPicPr>
        <p:blipFill>
          <a:blip r:embed="rId3">
            <a:alphaModFix/>
          </a:blip>
          <a:stretch>
            <a:fillRect/>
          </a:stretch>
        </p:blipFill>
        <p:spPr>
          <a:xfrm>
            <a:off x="1223700" y="785950"/>
            <a:ext cx="6466674" cy="40590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7" name="Shape 597"/>
        <p:cNvGrpSpPr/>
        <p:nvPr/>
      </p:nvGrpSpPr>
      <p:grpSpPr>
        <a:xfrm>
          <a:off x="0" y="0"/>
          <a:ext cx="0" cy="0"/>
          <a:chOff x="0" y="0"/>
          <a:chExt cx="0" cy="0"/>
        </a:xfrm>
      </p:grpSpPr>
      <p:sp>
        <p:nvSpPr>
          <p:cNvPr id="598" name="Google Shape;598;p80"/>
          <p:cNvSpPr txBox="1"/>
          <p:nvPr>
            <p:ph type="title"/>
          </p:nvPr>
        </p:nvSpPr>
        <p:spPr>
          <a:xfrm>
            <a:off x="226525" y="32275"/>
            <a:ext cx="4119000" cy="132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Planning</a:t>
            </a:r>
            <a:endParaRPr>
              <a:solidFill>
                <a:schemeClr val="dk1"/>
              </a:solidFill>
            </a:endParaRPr>
          </a:p>
        </p:txBody>
      </p:sp>
      <p:sp>
        <p:nvSpPr>
          <p:cNvPr id="599" name="Google Shape;599;p80"/>
          <p:cNvSpPr txBox="1"/>
          <p:nvPr>
            <p:ph idx="1" type="body"/>
          </p:nvPr>
        </p:nvSpPr>
        <p:spPr>
          <a:xfrm>
            <a:off x="226525" y="1350714"/>
            <a:ext cx="4119000" cy="1678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a:solidFill>
                  <a:schemeClr val="dk1"/>
                </a:solidFill>
              </a:rPr>
              <a:t>Analyse du besoin</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Intégration API</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Tests et validation API</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Développement frontend</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Maintenance</a:t>
            </a:r>
            <a:endParaRPr>
              <a:solidFill>
                <a:schemeClr val="dk1"/>
              </a:solidFill>
            </a:endParaRPr>
          </a:p>
          <a:p>
            <a:pPr indent="-330200" lvl="0" marL="457200" rtl="0" algn="l">
              <a:spcBef>
                <a:spcPts val="0"/>
              </a:spcBef>
              <a:spcAft>
                <a:spcPts val="0"/>
              </a:spcAft>
              <a:buClr>
                <a:schemeClr val="dk1"/>
              </a:buClr>
              <a:buSzPts val="1600"/>
              <a:buChar char="➔"/>
            </a:pPr>
            <a:r>
              <a:rPr lang="en">
                <a:solidFill>
                  <a:schemeClr val="dk1"/>
                </a:solidFill>
              </a:rPr>
              <a:t>…</a:t>
            </a:r>
            <a:endParaRPr>
              <a:solidFill>
                <a:schemeClr val="dk1"/>
              </a:solidFill>
            </a:endParaRPr>
          </a:p>
        </p:txBody>
      </p:sp>
      <p:sp>
        <p:nvSpPr>
          <p:cNvPr id="600" name="Google Shape;600;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pic>
        <p:nvPicPr>
          <p:cNvPr id="601" name="Google Shape;601;p80"/>
          <p:cNvPicPr preferRelativeResize="0"/>
          <p:nvPr/>
        </p:nvPicPr>
        <p:blipFill>
          <a:blip r:embed="rId3">
            <a:alphaModFix/>
          </a:blip>
          <a:stretch>
            <a:fillRect/>
          </a:stretch>
        </p:blipFill>
        <p:spPr>
          <a:xfrm>
            <a:off x="313588" y="3114725"/>
            <a:ext cx="8516837" cy="1678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81"/>
          <p:cNvSpPr txBox="1"/>
          <p:nvPr>
            <p:ph idx="4294967295" type="title"/>
          </p:nvPr>
        </p:nvSpPr>
        <p:spPr>
          <a:xfrm>
            <a:off x="226525" y="164325"/>
            <a:ext cx="1532400" cy="641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Budget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600"/>
          </a:p>
        </p:txBody>
      </p:sp>
      <p:sp>
        <p:nvSpPr>
          <p:cNvPr id="607" name="Google Shape;607;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08" name="Google Shape;608;p81"/>
          <p:cNvSpPr txBox="1"/>
          <p:nvPr>
            <p:ph idx="4294967295" type="title"/>
          </p:nvPr>
        </p:nvSpPr>
        <p:spPr>
          <a:xfrm>
            <a:off x="226525" y="805525"/>
            <a:ext cx="4521600" cy="4156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Analyse des besoins :</a:t>
            </a:r>
            <a:endParaRPr sz="1200"/>
          </a:p>
          <a:p>
            <a:pPr indent="0" lvl="0" marL="457200" rtl="0" algn="l">
              <a:spcBef>
                <a:spcPts val="0"/>
              </a:spcBef>
              <a:spcAft>
                <a:spcPts val="0"/>
              </a:spcAft>
              <a:buNone/>
            </a:pPr>
            <a:r>
              <a:rPr lang="en" sz="1200"/>
              <a:t>Durée : 5 jours/homme</a:t>
            </a:r>
            <a:endParaRPr sz="1200"/>
          </a:p>
          <a:p>
            <a:pPr indent="0" lvl="0" marL="457200" rtl="0" algn="l">
              <a:spcBef>
                <a:spcPts val="0"/>
              </a:spcBef>
              <a:spcAft>
                <a:spcPts val="0"/>
              </a:spcAft>
              <a:buNone/>
            </a:pPr>
            <a:r>
              <a:rPr lang="en" sz="1200"/>
              <a:t>Responsable : Chef de projet (Christophe)</a:t>
            </a:r>
            <a:endParaRPr sz="1200"/>
          </a:p>
          <a:p>
            <a:pPr indent="0" lvl="0" marL="457200" rtl="0" algn="l">
              <a:spcBef>
                <a:spcPts val="0"/>
              </a:spcBef>
              <a:spcAft>
                <a:spcPts val="0"/>
              </a:spcAft>
              <a:buNone/>
            </a:pPr>
            <a:r>
              <a:rPr lang="en" sz="1200"/>
              <a:t>Coût : 700 €/jour HT</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Développement Front-end :</a:t>
            </a:r>
            <a:endParaRPr sz="1200"/>
          </a:p>
          <a:p>
            <a:pPr indent="0" lvl="0" marL="457200" rtl="0" algn="l">
              <a:spcBef>
                <a:spcPts val="0"/>
              </a:spcBef>
              <a:spcAft>
                <a:spcPts val="0"/>
              </a:spcAft>
              <a:buNone/>
            </a:pPr>
            <a:r>
              <a:rPr lang="en" sz="1200"/>
              <a:t>Durée : 56 jours/homme</a:t>
            </a:r>
            <a:endParaRPr sz="1200"/>
          </a:p>
          <a:p>
            <a:pPr indent="0" lvl="0" marL="457200" rtl="0" algn="l">
              <a:spcBef>
                <a:spcPts val="0"/>
              </a:spcBef>
              <a:spcAft>
                <a:spcPts val="0"/>
              </a:spcAft>
              <a:buNone/>
            </a:pPr>
            <a:r>
              <a:rPr lang="en" sz="1200"/>
              <a:t>Responsable : Développeur Full-stack junior</a:t>
            </a:r>
            <a:endParaRPr sz="1200"/>
          </a:p>
          <a:p>
            <a:pPr indent="0" lvl="0" marL="457200" rtl="0" algn="l">
              <a:spcBef>
                <a:spcPts val="0"/>
              </a:spcBef>
              <a:spcAft>
                <a:spcPts val="0"/>
              </a:spcAft>
              <a:buNone/>
            </a:pPr>
            <a:r>
              <a:rPr lang="en" sz="1200"/>
              <a:t>Coût : 350 €/jour HT</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Intégration API :</a:t>
            </a:r>
            <a:endParaRPr sz="1200"/>
          </a:p>
          <a:p>
            <a:pPr indent="0" lvl="0" marL="457200" rtl="0" algn="l">
              <a:spcBef>
                <a:spcPts val="0"/>
              </a:spcBef>
              <a:spcAft>
                <a:spcPts val="0"/>
              </a:spcAft>
              <a:buNone/>
            </a:pPr>
            <a:r>
              <a:rPr lang="en" sz="1200"/>
              <a:t>Durée : 28 jours/homme</a:t>
            </a:r>
            <a:endParaRPr sz="1200"/>
          </a:p>
          <a:p>
            <a:pPr indent="0" lvl="0" marL="457200" rtl="0" algn="l">
              <a:spcBef>
                <a:spcPts val="0"/>
              </a:spcBef>
              <a:spcAft>
                <a:spcPts val="0"/>
              </a:spcAft>
              <a:buNone/>
            </a:pPr>
            <a:r>
              <a:rPr lang="en" sz="1200"/>
              <a:t>Responsable : Développeur Full-stack junior</a:t>
            </a:r>
            <a:endParaRPr sz="1200"/>
          </a:p>
          <a:p>
            <a:pPr indent="0" lvl="0" marL="457200" rtl="0" algn="l">
              <a:spcBef>
                <a:spcPts val="0"/>
              </a:spcBef>
              <a:spcAft>
                <a:spcPts val="0"/>
              </a:spcAft>
              <a:buNone/>
            </a:pPr>
            <a:r>
              <a:rPr lang="en" sz="1200"/>
              <a:t>Coût : 350 €/jour HT</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Tests et validation :</a:t>
            </a:r>
            <a:endParaRPr sz="1200"/>
          </a:p>
          <a:p>
            <a:pPr indent="0" lvl="0" marL="457200" rtl="0" algn="l">
              <a:spcBef>
                <a:spcPts val="0"/>
              </a:spcBef>
              <a:spcAft>
                <a:spcPts val="0"/>
              </a:spcAft>
              <a:buNone/>
            </a:pPr>
            <a:r>
              <a:rPr lang="en" sz="1200"/>
              <a:t>Durée : 28 jours/homme</a:t>
            </a:r>
            <a:endParaRPr sz="1200"/>
          </a:p>
          <a:p>
            <a:pPr indent="0" lvl="0" marL="457200" rtl="0" algn="l">
              <a:spcBef>
                <a:spcPts val="0"/>
              </a:spcBef>
              <a:spcAft>
                <a:spcPts val="0"/>
              </a:spcAft>
              <a:buNone/>
            </a:pPr>
            <a:r>
              <a:rPr lang="en" sz="1200"/>
              <a:t>Responsable : Développeur Full-stack junior</a:t>
            </a:r>
            <a:endParaRPr sz="1200"/>
          </a:p>
          <a:p>
            <a:pPr indent="0" lvl="0" marL="457200" rtl="0" algn="l">
              <a:spcBef>
                <a:spcPts val="0"/>
              </a:spcBef>
              <a:spcAft>
                <a:spcPts val="0"/>
              </a:spcAft>
              <a:buNone/>
            </a:pPr>
            <a:r>
              <a:rPr lang="en" sz="1200"/>
              <a:t>Coût : 350 €/jour HT</a:t>
            </a:r>
            <a:endParaRPr sz="1200"/>
          </a:p>
          <a:p>
            <a:pPr indent="0" lvl="0" marL="0" rtl="0" algn="l">
              <a:spcBef>
                <a:spcPts val="0"/>
              </a:spcBef>
              <a:spcAft>
                <a:spcPts val="0"/>
              </a:spcAft>
              <a:buSzPts val="1100"/>
              <a:buNone/>
            </a:pPr>
            <a:r>
              <a:t/>
            </a:r>
            <a:endParaRPr sz="1200"/>
          </a:p>
          <a:p>
            <a:pPr indent="0" lvl="0" marL="0" rtl="0" algn="l">
              <a:spcBef>
                <a:spcPts val="0"/>
              </a:spcBef>
              <a:spcAft>
                <a:spcPts val="0"/>
              </a:spcAft>
              <a:buSzPts val="1100"/>
              <a:buNone/>
            </a:pPr>
            <a:r>
              <a:t/>
            </a:r>
            <a:endParaRPr sz="1200"/>
          </a:p>
          <a:p>
            <a:pPr indent="0" lvl="0" marL="0" rtl="0" algn="l">
              <a:spcBef>
                <a:spcPts val="0"/>
              </a:spcBef>
              <a:spcAft>
                <a:spcPts val="0"/>
              </a:spcAft>
              <a:buSzPts val="1100"/>
              <a:buNone/>
            </a:pPr>
            <a:r>
              <a:t/>
            </a:r>
            <a:endParaRPr sz="1200"/>
          </a:p>
          <a:p>
            <a:pPr indent="0" lvl="0" marL="0" rtl="0" algn="l">
              <a:spcBef>
                <a:spcPts val="0"/>
              </a:spcBef>
              <a:spcAft>
                <a:spcPts val="0"/>
              </a:spcAft>
              <a:buSzPts val="1100"/>
              <a:buNone/>
            </a:pPr>
            <a:r>
              <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SzPts val="990"/>
              <a:buNone/>
            </a:pPr>
            <a:r>
              <a:t/>
            </a:r>
            <a:endParaRPr sz="1200"/>
          </a:p>
          <a:p>
            <a:pPr indent="0" lvl="0" marL="0" rtl="0" algn="l">
              <a:spcBef>
                <a:spcPts val="0"/>
              </a:spcBef>
              <a:spcAft>
                <a:spcPts val="0"/>
              </a:spcAft>
              <a:buSzPts val="990"/>
              <a:buNone/>
            </a:pPr>
            <a:r>
              <a:t/>
            </a:r>
            <a:endParaRPr sz="1200"/>
          </a:p>
          <a:p>
            <a:pPr indent="0" lvl="0" marL="0" rtl="0" algn="l">
              <a:spcBef>
                <a:spcPts val="0"/>
              </a:spcBef>
              <a:spcAft>
                <a:spcPts val="0"/>
              </a:spcAft>
              <a:buSzPts val="990"/>
              <a:buNone/>
            </a:pPr>
            <a:r>
              <a:t/>
            </a:r>
            <a:endParaRPr sz="1200"/>
          </a:p>
        </p:txBody>
      </p:sp>
      <p:sp>
        <p:nvSpPr>
          <p:cNvPr id="609" name="Google Shape;609;p81"/>
          <p:cNvSpPr txBox="1"/>
          <p:nvPr>
            <p:ph idx="4294967295" type="title"/>
          </p:nvPr>
        </p:nvSpPr>
        <p:spPr>
          <a:xfrm>
            <a:off x="4456200" y="667475"/>
            <a:ext cx="4687800" cy="288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Salaires :</a:t>
            </a:r>
            <a:endParaRPr sz="1200"/>
          </a:p>
          <a:p>
            <a:pPr indent="-304800" lvl="1" marL="914400" rtl="0" algn="l">
              <a:spcBef>
                <a:spcPts val="0"/>
              </a:spcBef>
              <a:spcAft>
                <a:spcPts val="0"/>
              </a:spcAft>
              <a:buSzPts val="1200"/>
              <a:buChar char="○"/>
            </a:pPr>
            <a:r>
              <a:rPr lang="en" sz="1200"/>
              <a:t>Developpeurs:</a:t>
            </a:r>
            <a:endParaRPr sz="1200"/>
          </a:p>
          <a:p>
            <a:pPr indent="457200" lvl="0" marL="457200" rtl="0" algn="l">
              <a:spcBef>
                <a:spcPts val="0"/>
              </a:spcBef>
              <a:spcAft>
                <a:spcPts val="0"/>
              </a:spcAft>
              <a:buNone/>
            </a:pPr>
            <a:r>
              <a:rPr lang="en" sz="1200"/>
              <a:t>350€ x 112jh = 39200 €</a:t>
            </a:r>
            <a:endParaRPr sz="1200"/>
          </a:p>
          <a:p>
            <a:pPr indent="-304800" lvl="1" marL="914400" rtl="0" algn="l">
              <a:spcBef>
                <a:spcPts val="0"/>
              </a:spcBef>
              <a:spcAft>
                <a:spcPts val="0"/>
              </a:spcAft>
              <a:buSzPts val="1200"/>
              <a:buChar char="○"/>
            </a:pPr>
            <a:r>
              <a:rPr lang="en" sz="1200"/>
              <a:t>Chef de projet = 3500 €</a:t>
            </a:r>
            <a:endParaRPr sz="1200"/>
          </a:p>
          <a:p>
            <a:pPr indent="0" lvl="0" marL="457200" rtl="0" algn="l">
              <a:spcBef>
                <a:spcPts val="0"/>
              </a:spcBef>
              <a:spcAft>
                <a:spcPts val="0"/>
              </a:spcAft>
              <a:buNone/>
            </a:pPr>
            <a:r>
              <a:rPr lang="en" sz="1200"/>
              <a:t>Total = 42700 €</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Maintenance logicielle 2 ans : 500 €</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Maintenance corrective infrastructure 2 ans : 500 €</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Serveur Dell PowerEdge T550 : 2 000 €</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Licence Proxmox VE Standard 2 ans: 1060 €</a:t>
            </a:r>
            <a:endParaRPr sz="1200"/>
          </a:p>
          <a:p>
            <a:pPr indent="0" lvl="0" marL="0" rtl="0" algn="l">
              <a:spcBef>
                <a:spcPts val="0"/>
              </a:spcBef>
              <a:spcAft>
                <a:spcPts val="0"/>
              </a:spcAft>
              <a:buNone/>
            </a:pPr>
            <a:r>
              <a:rPr lang="en" sz="1200"/>
              <a:t>	</a:t>
            </a:r>
            <a:endParaRPr sz="1200"/>
          </a:p>
          <a:p>
            <a:pPr indent="0" lvl="0" marL="0" rtl="0" algn="l">
              <a:spcBef>
                <a:spcPts val="0"/>
              </a:spcBef>
              <a:spcAft>
                <a:spcPts val="0"/>
              </a:spcAft>
              <a:buSzPts val="1100"/>
              <a:buNone/>
            </a:pPr>
            <a:r>
              <a:t/>
            </a:r>
            <a:endParaRPr sz="1200"/>
          </a:p>
          <a:p>
            <a:pPr indent="0" lvl="0" marL="0" rtl="0" algn="l">
              <a:spcBef>
                <a:spcPts val="0"/>
              </a:spcBef>
              <a:spcAft>
                <a:spcPts val="0"/>
              </a:spcAft>
              <a:buSzPts val="1100"/>
              <a:buNone/>
            </a:pPr>
            <a:r>
              <a:t/>
            </a:r>
            <a:endParaRPr sz="1200"/>
          </a:p>
          <a:p>
            <a:pPr indent="0" lvl="0" marL="0" rtl="0" algn="l">
              <a:spcBef>
                <a:spcPts val="0"/>
              </a:spcBef>
              <a:spcAft>
                <a:spcPts val="0"/>
              </a:spcAft>
              <a:buSzPts val="1100"/>
              <a:buNone/>
            </a:pPr>
            <a:r>
              <a:t/>
            </a:r>
            <a:endParaRPr sz="1200"/>
          </a:p>
          <a:p>
            <a:pPr indent="0" lvl="0" marL="0" rtl="0" algn="l">
              <a:spcBef>
                <a:spcPts val="0"/>
              </a:spcBef>
              <a:spcAft>
                <a:spcPts val="0"/>
              </a:spcAft>
              <a:buSzPts val="1100"/>
              <a:buNone/>
            </a:pPr>
            <a:r>
              <a:t/>
            </a:r>
            <a:endParaRPr sz="1200"/>
          </a:p>
          <a:p>
            <a:pPr indent="0" lvl="0" marL="0" rtl="0" algn="l">
              <a:spcBef>
                <a:spcPts val="0"/>
              </a:spcBef>
              <a:spcAft>
                <a:spcPts val="0"/>
              </a:spcAft>
              <a:buSzPts val="1100"/>
              <a:buNone/>
            </a:pPr>
            <a:r>
              <a:t/>
            </a:r>
            <a:endParaRPr sz="1200"/>
          </a:p>
          <a:p>
            <a:pPr indent="0" lvl="0" marL="0" rtl="0" algn="l">
              <a:spcBef>
                <a:spcPts val="0"/>
              </a:spcBef>
              <a:spcAft>
                <a:spcPts val="0"/>
              </a:spcAft>
              <a:buSzPts val="1100"/>
              <a:buNone/>
            </a:pPr>
            <a:r>
              <a:t/>
            </a:r>
            <a:endParaRPr sz="1200"/>
          </a:p>
          <a:p>
            <a:pPr indent="0" lvl="0" marL="0" rtl="0" algn="l">
              <a:spcBef>
                <a:spcPts val="0"/>
              </a:spcBef>
              <a:spcAft>
                <a:spcPts val="0"/>
              </a:spcAft>
              <a:buSzPts val="1100"/>
              <a:buNone/>
            </a:pPr>
            <a:r>
              <a:t/>
            </a:r>
            <a:endParaRPr sz="1200"/>
          </a:p>
          <a:p>
            <a:pPr indent="0" lvl="0" marL="0" rtl="0" algn="l">
              <a:spcBef>
                <a:spcPts val="0"/>
              </a:spcBef>
              <a:spcAft>
                <a:spcPts val="0"/>
              </a:spcAft>
              <a:buSzPts val="1100"/>
              <a:buNone/>
            </a:pPr>
            <a:r>
              <a:t/>
            </a:r>
            <a:endParaRPr sz="1200"/>
          </a:p>
          <a:p>
            <a:pPr indent="0" lvl="0" marL="0" rtl="0" algn="l">
              <a:spcBef>
                <a:spcPts val="0"/>
              </a:spcBef>
              <a:spcAft>
                <a:spcPts val="0"/>
              </a:spcAft>
              <a:buSzPts val="990"/>
              <a:buNone/>
            </a:pPr>
            <a:r>
              <a:t/>
            </a:r>
            <a:endParaRPr sz="1200"/>
          </a:p>
          <a:p>
            <a:pPr indent="0" lvl="0" marL="0" rtl="0" algn="l">
              <a:spcBef>
                <a:spcPts val="0"/>
              </a:spcBef>
              <a:spcAft>
                <a:spcPts val="0"/>
              </a:spcAft>
              <a:buSzPts val="990"/>
              <a:buNone/>
            </a:pPr>
            <a:r>
              <a:t/>
            </a:r>
            <a:endParaRPr sz="1200"/>
          </a:p>
          <a:p>
            <a:pPr indent="0" lvl="0" marL="0" rtl="0" algn="l">
              <a:spcBef>
                <a:spcPts val="0"/>
              </a:spcBef>
              <a:spcAft>
                <a:spcPts val="0"/>
              </a:spcAft>
              <a:buSzPts val="990"/>
              <a:buNone/>
            </a:pPr>
            <a:r>
              <a:t/>
            </a:r>
            <a:endParaRPr sz="1200"/>
          </a:p>
        </p:txBody>
      </p:sp>
      <p:sp>
        <p:nvSpPr>
          <p:cNvPr id="610" name="Google Shape;610;p81"/>
          <p:cNvSpPr txBox="1"/>
          <p:nvPr/>
        </p:nvSpPr>
        <p:spPr>
          <a:xfrm>
            <a:off x="4894650" y="3738300"/>
            <a:ext cx="4280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Mono"/>
                <a:ea typeface="Roboto Mono"/>
                <a:cs typeface="Roboto Mono"/>
                <a:sym typeface="Roboto Mono"/>
              </a:rPr>
              <a:t>Budget total = 46760€ HT</a:t>
            </a:r>
            <a:endParaRPr sz="18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1800">
                <a:solidFill>
                  <a:schemeClr val="dk1"/>
                </a:solidFill>
                <a:latin typeface="Roboto Mono"/>
                <a:ea typeface="Roboto Mono"/>
                <a:cs typeface="Roboto Mono"/>
                <a:sym typeface="Roboto Mono"/>
              </a:rPr>
              <a:t>Avec Marge de 15% = 53774€ HT</a:t>
            </a:r>
            <a:endParaRPr sz="1800">
              <a:solidFill>
                <a:schemeClr val="dk1"/>
              </a:solidFill>
              <a:latin typeface="Roboto Mono"/>
              <a:ea typeface="Roboto Mono"/>
              <a:cs typeface="Roboto Mono"/>
              <a:sym typeface="Roboto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82"/>
          <p:cNvSpPr txBox="1"/>
          <p:nvPr>
            <p:ph idx="4" type="title"/>
          </p:nvPr>
        </p:nvSpPr>
        <p:spPr>
          <a:xfrm>
            <a:off x="226525" y="630625"/>
            <a:ext cx="4458900" cy="208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Merci</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0" lang="en" sz="1850">
                <a:solidFill>
                  <a:srgbClr val="181818"/>
                </a:solidFill>
                <a:highlight>
                  <a:schemeClr val="lt1"/>
                </a:highlight>
                <a:latin typeface="Merriweather"/>
                <a:ea typeface="Merriweather"/>
                <a:cs typeface="Merriweather"/>
                <a:sym typeface="Merriweather"/>
              </a:rPr>
              <a:t>“Talk is cheap. Show me the code.”</a:t>
            </a:r>
            <a:endParaRPr b="0" sz="1850">
              <a:solidFill>
                <a:srgbClr val="181818"/>
              </a:solidFill>
              <a:highlight>
                <a:schemeClr val="lt1"/>
              </a:highlight>
              <a:latin typeface="Merriweather"/>
              <a:ea typeface="Merriweather"/>
              <a:cs typeface="Merriweather"/>
              <a:sym typeface="Merriweather"/>
            </a:endParaRPr>
          </a:p>
          <a:p>
            <a:pPr indent="0" lvl="0" marL="0" rtl="0" algn="l">
              <a:spcBef>
                <a:spcPts val="0"/>
              </a:spcBef>
              <a:spcAft>
                <a:spcPts val="0"/>
              </a:spcAft>
              <a:buNone/>
            </a:pPr>
            <a:r>
              <a:rPr b="0" lang="en" sz="1850">
                <a:solidFill>
                  <a:srgbClr val="181818"/>
                </a:solidFill>
                <a:highlight>
                  <a:schemeClr val="lt1"/>
                </a:highlight>
                <a:latin typeface="Merriweather"/>
                <a:ea typeface="Merriweather"/>
                <a:cs typeface="Merriweather"/>
                <a:sym typeface="Merriweather"/>
              </a:rPr>
              <a:t>― </a:t>
            </a:r>
            <a:r>
              <a:rPr lang="en" sz="1850">
                <a:solidFill>
                  <a:srgbClr val="333333"/>
                </a:solidFill>
                <a:highlight>
                  <a:schemeClr val="lt1"/>
                </a:highlight>
                <a:latin typeface="Arial"/>
                <a:ea typeface="Arial"/>
                <a:cs typeface="Arial"/>
                <a:sym typeface="Arial"/>
              </a:rPr>
              <a:t>Linus Torvalds</a:t>
            </a:r>
            <a:endParaRPr sz="8100">
              <a:highlight>
                <a:schemeClr val="lt1"/>
              </a:highlight>
            </a:endParaRPr>
          </a:p>
        </p:txBody>
      </p:sp>
      <p:sp>
        <p:nvSpPr>
          <p:cNvPr id="616" name="Google Shape;616;p82"/>
          <p:cNvSpPr txBox="1"/>
          <p:nvPr>
            <p:ph idx="1" type="body"/>
          </p:nvPr>
        </p:nvSpPr>
        <p:spPr>
          <a:xfrm>
            <a:off x="266700" y="4099025"/>
            <a:ext cx="4458900" cy="84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Software that’s secure.</a:t>
            </a:r>
            <a:endParaRPr/>
          </a:p>
        </p:txBody>
      </p:sp>
      <p:sp>
        <p:nvSpPr>
          <p:cNvPr id="617" name="Google Shape;617;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18" name="Google Shape;618;p82"/>
          <p:cNvPicPr preferRelativeResize="0"/>
          <p:nvPr/>
        </p:nvPicPr>
        <p:blipFill>
          <a:blip r:embed="rId3">
            <a:alphaModFix/>
          </a:blip>
          <a:stretch>
            <a:fillRect/>
          </a:stretch>
        </p:blipFill>
        <p:spPr>
          <a:xfrm>
            <a:off x="5377250" y="0"/>
            <a:ext cx="3766749" cy="52372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6"/>
          <p:cNvSpPr txBox="1"/>
          <p:nvPr>
            <p:ph idx="4294967295" type="title"/>
          </p:nvPr>
        </p:nvSpPr>
        <p:spPr>
          <a:xfrm>
            <a:off x="312713" y="803075"/>
            <a:ext cx="3833700" cy="987000"/>
          </a:xfrm>
          <a:prstGeom prst="rect">
            <a:avLst/>
          </a:prstGeom>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55000"/>
              <a:buFont typeface="Arial"/>
              <a:buNone/>
            </a:pPr>
            <a:r>
              <a:rPr lang="en" sz="2000">
                <a:solidFill>
                  <a:schemeClr val="accent4"/>
                </a:solidFill>
              </a:rPr>
              <a:t>Sylvie TCHOUMI</a:t>
            </a:r>
            <a:endParaRPr sz="2000">
              <a:solidFill>
                <a:schemeClr val="accent4"/>
              </a:solidFill>
            </a:endParaRPr>
          </a:p>
          <a:p>
            <a:pPr indent="0" lvl="0" marL="0" rtl="0" algn="l">
              <a:spcBef>
                <a:spcPts val="0"/>
              </a:spcBef>
              <a:spcAft>
                <a:spcPts val="0"/>
              </a:spcAft>
              <a:buNone/>
            </a:pPr>
            <a:r>
              <a:rPr lang="en" sz="2133"/>
              <a:t>Administratrice système et réseau</a:t>
            </a:r>
            <a:endParaRPr sz="2133"/>
          </a:p>
        </p:txBody>
      </p:sp>
      <p:sp>
        <p:nvSpPr>
          <p:cNvPr id="364" name="Google Shape;364;p56"/>
          <p:cNvSpPr txBox="1"/>
          <p:nvPr>
            <p:ph idx="4294967295" type="body"/>
          </p:nvPr>
        </p:nvSpPr>
        <p:spPr>
          <a:xfrm>
            <a:off x="312713" y="1685600"/>
            <a:ext cx="4068900" cy="7011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1200"/>
              </a:spcAft>
              <a:buSzPts val="1018"/>
              <a:buNone/>
            </a:pPr>
            <a:r>
              <a:rPr lang="en" sz="1100">
                <a:latin typeface="Roboto Mono"/>
                <a:ea typeface="Roboto Mono"/>
                <a:cs typeface="Roboto Mono"/>
                <a:sym typeface="Roboto Mono"/>
              </a:rPr>
              <a:t>Après une formation AIS, j’ai </a:t>
            </a:r>
            <a:r>
              <a:rPr lang="en" sz="1100">
                <a:latin typeface="Roboto Mono"/>
                <a:ea typeface="Roboto Mono"/>
                <a:cs typeface="Roboto Mono"/>
                <a:sym typeface="Roboto Mono"/>
              </a:rPr>
              <a:t>décidé</a:t>
            </a:r>
            <a:r>
              <a:rPr lang="en" sz="1100">
                <a:latin typeface="Roboto Mono"/>
                <a:ea typeface="Roboto Mono"/>
                <a:cs typeface="Roboto Mono"/>
                <a:sym typeface="Roboto Mono"/>
              </a:rPr>
              <a:t> de suivre une formation Bac+ 5 Cybersécurité.</a:t>
            </a:r>
            <a:endParaRPr sz="1100">
              <a:latin typeface="Roboto Mono"/>
              <a:ea typeface="Roboto Mono"/>
              <a:cs typeface="Roboto Mono"/>
              <a:sym typeface="Roboto Mono"/>
            </a:endParaRPr>
          </a:p>
        </p:txBody>
      </p:sp>
      <p:sp>
        <p:nvSpPr>
          <p:cNvPr id="365" name="Google Shape;365;p56"/>
          <p:cNvSpPr txBox="1"/>
          <p:nvPr>
            <p:ph idx="4294967295" type="title"/>
          </p:nvPr>
        </p:nvSpPr>
        <p:spPr>
          <a:xfrm>
            <a:off x="5054313" y="865625"/>
            <a:ext cx="3563700" cy="861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900">
                <a:solidFill>
                  <a:schemeClr val="accent4"/>
                </a:solidFill>
              </a:rPr>
              <a:t>Alexandre SACKS</a:t>
            </a:r>
            <a:endParaRPr sz="1900">
              <a:solidFill>
                <a:schemeClr val="accent4"/>
              </a:solidFill>
            </a:endParaRPr>
          </a:p>
          <a:p>
            <a:pPr indent="0" lvl="0" marL="0" rtl="0" algn="l">
              <a:spcBef>
                <a:spcPts val="0"/>
              </a:spcBef>
              <a:spcAft>
                <a:spcPts val="0"/>
              </a:spcAft>
              <a:buClr>
                <a:schemeClr val="dk1"/>
              </a:buClr>
              <a:buSzPts val="1100"/>
              <a:buNone/>
            </a:pPr>
            <a:r>
              <a:rPr lang="en" sz="1900"/>
              <a:t>Administrateur Système</a:t>
            </a:r>
            <a:endParaRPr sz="1900"/>
          </a:p>
        </p:txBody>
      </p:sp>
      <p:sp>
        <p:nvSpPr>
          <p:cNvPr id="366" name="Google Shape;366;p56"/>
          <p:cNvSpPr txBox="1"/>
          <p:nvPr>
            <p:ph idx="4294967295" type="title"/>
          </p:nvPr>
        </p:nvSpPr>
        <p:spPr>
          <a:xfrm>
            <a:off x="291863" y="2221200"/>
            <a:ext cx="35637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accent4"/>
                </a:solidFill>
              </a:rPr>
              <a:t>Maxime GODINEAU</a:t>
            </a:r>
            <a:endParaRPr sz="1900">
              <a:solidFill>
                <a:schemeClr val="accent4"/>
              </a:solidFill>
            </a:endParaRPr>
          </a:p>
          <a:p>
            <a:pPr indent="0" lvl="0" marL="0" rtl="0" algn="l">
              <a:spcBef>
                <a:spcPts val="0"/>
              </a:spcBef>
              <a:spcAft>
                <a:spcPts val="0"/>
              </a:spcAft>
              <a:buClr>
                <a:schemeClr val="dk1"/>
              </a:buClr>
              <a:buSzPts val="1100"/>
              <a:buNone/>
            </a:pPr>
            <a:r>
              <a:rPr lang="en" sz="1900"/>
              <a:t>Développeur Full Stack</a:t>
            </a:r>
            <a:endParaRPr sz="2000"/>
          </a:p>
        </p:txBody>
      </p:sp>
      <p:sp>
        <p:nvSpPr>
          <p:cNvPr id="367" name="Google Shape;367;p56"/>
          <p:cNvSpPr txBox="1"/>
          <p:nvPr>
            <p:ph idx="4294967295" type="body"/>
          </p:nvPr>
        </p:nvSpPr>
        <p:spPr>
          <a:xfrm>
            <a:off x="4868613" y="1559850"/>
            <a:ext cx="3935100" cy="642000"/>
          </a:xfrm>
          <a:prstGeom prst="rect">
            <a:avLst/>
          </a:prstGeom>
        </p:spPr>
        <p:txBody>
          <a:bodyPr anchorCtr="0" anchor="t" bIns="91425" lIns="91425" spcFirstLastPara="1" rIns="91425" wrap="square" tIns="91425">
            <a:normAutofit/>
          </a:bodyPr>
          <a:lstStyle/>
          <a:p>
            <a:pPr indent="0" lvl="0" marL="0" rtl="0" algn="l">
              <a:lnSpc>
                <a:spcPct val="70000"/>
              </a:lnSpc>
              <a:spcBef>
                <a:spcPts val="0"/>
              </a:spcBef>
              <a:spcAft>
                <a:spcPts val="1200"/>
              </a:spcAft>
              <a:buClr>
                <a:schemeClr val="dk1"/>
              </a:buClr>
              <a:buSzPts val="852"/>
              <a:buFont typeface="Arial"/>
              <a:buNone/>
            </a:pPr>
            <a:r>
              <a:rPr lang="en" sz="1100">
                <a:latin typeface="Roboto Mono"/>
                <a:ea typeface="Roboto Mono"/>
                <a:cs typeface="Roboto Mono"/>
                <a:sym typeface="Roboto Mono"/>
              </a:rPr>
              <a:t>Suite à un Bachelor ASR en alternance je me suis engagé dans la </a:t>
            </a:r>
            <a:r>
              <a:rPr lang="en" sz="1100">
                <a:latin typeface="Roboto Mono"/>
                <a:ea typeface="Roboto Mono"/>
                <a:cs typeface="Roboto Mono"/>
                <a:sym typeface="Roboto Mono"/>
              </a:rPr>
              <a:t>formation Cybersecurity Engineer de Diginamic.</a:t>
            </a:r>
            <a:endParaRPr sz="1100">
              <a:latin typeface="Roboto Mono"/>
              <a:ea typeface="Roboto Mono"/>
              <a:cs typeface="Roboto Mono"/>
              <a:sym typeface="Roboto Mono"/>
            </a:endParaRPr>
          </a:p>
        </p:txBody>
      </p:sp>
      <p:sp>
        <p:nvSpPr>
          <p:cNvPr id="368" name="Google Shape;368;p56"/>
          <p:cNvSpPr txBox="1"/>
          <p:nvPr/>
        </p:nvSpPr>
        <p:spPr>
          <a:xfrm>
            <a:off x="7220492" y="-168620"/>
            <a:ext cx="1647300" cy="238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lt1"/>
                </a:solidFill>
                <a:latin typeface="Roboto Mono"/>
                <a:ea typeface="Roboto Mono"/>
                <a:cs typeface="Roboto Mono"/>
                <a:sym typeface="Roboto Mono"/>
              </a:rPr>
              <a:t>WHO WE ARE</a:t>
            </a:r>
            <a:endParaRPr sz="1200">
              <a:solidFill>
                <a:schemeClr val="lt1"/>
              </a:solidFill>
              <a:latin typeface="Roboto Mono"/>
              <a:ea typeface="Roboto Mono"/>
              <a:cs typeface="Roboto Mono"/>
              <a:sym typeface="Roboto Mono"/>
            </a:endParaRPr>
          </a:p>
        </p:txBody>
      </p:sp>
      <p:sp>
        <p:nvSpPr>
          <p:cNvPr id="369" name="Google Shape;369;p5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sz="1300">
                <a:solidFill>
                  <a:schemeClr val="dk1"/>
                </a:solidFill>
                <a:latin typeface="Roboto Mono"/>
                <a:ea typeface="Roboto Mono"/>
                <a:cs typeface="Roboto Mono"/>
                <a:sym typeface="Roboto Mono"/>
              </a:rPr>
              <a:t>‹#›</a:t>
            </a:fld>
            <a:endParaRPr sz="1300">
              <a:solidFill>
                <a:schemeClr val="dk1"/>
              </a:solidFill>
              <a:latin typeface="Roboto Mono"/>
              <a:ea typeface="Roboto Mono"/>
              <a:cs typeface="Roboto Mono"/>
              <a:sym typeface="Roboto Mono"/>
            </a:endParaRPr>
          </a:p>
        </p:txBody>
      </p:sp>
      <p:sp>
        <p:nvSpPr>
          <p:cNvPr id="370" name="Google Shape;370;p56"/>
          <p:cNvSpPr txBox="1"/>
          <p:nvPr>
            <p:ph idx="4294967295" type="title"/>
          </p:nvPr>
        </p:nvSpPr>
        <p:spPr>
          <a:xfrm>
            <a:off x="4990863" y="2221188"/>
            <a:ext cx="38337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accent4"/>
                </a:solidFill>
              </a:rPr>
              <a:t>Olivier KOENIG</a:t>
            </a:r>
            <a:endParaRPr sz="1900">
              <a:solidFill>
                <a:schemeClr val="accent4"/>
              </a:solidFill>
            </a:endParaRPr>
          </a:p>
          <a:p>
            <a:pPr indent="0" lvl="0" marL="0" rtl="0" algn="l">
              <a:spcBef>
                <a:spcPts val="0"/>
              </a:spcBef>
              <a:spcAft>
                <a:spcPts val="0"/>
              </a:spcAft>
              <a:buClr>
                <a:schemeClr val="dk1"/>
              </a:buClr>
              <a:buSzPts val="1100"/>
              <a:buNone/>
            </a:pPr>
            <a:r>
              <a:rPr lang="en" sz="1900"/>
              <a:t>Développeur Full Stack</a:t>
            </a:r>
            <a:endParaRPr sz="1900"/>
          </a:p>
        </p:txBody>
      </p:sp>
      <p:sp>
        <p:nvSpPr>
          <p:cNvPr id="371" name="Google Shape;371;p56"/>
          <p:cNvSpPr txBox="1"/>
          <p:nvPr>
            <p:ph idx="4294967295" type="body"/>
          </p:nvPr>
        </p:nvSpPr>
        <p:spPr>
          <a:xfrm>
            <a:off x="4990863" y="2810875"/>
            <a:ext cx="3648900" cy="70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sz="1100">
                <a:latin typeface="Roboto Mono"/>
                <a:ea typeface="Roboto Mono"/>
                <a:cs typeface="Roboto Mono"/>
                <a:sym typeface="Roboto Mono"/>
              </a:rPr>
              <a:t>Suite à une reconversion </a:t>
            </a:r>
            <a:r>
              <a:rPr lang="en" sz="1100">
                <a:latin typeface="Roboto Mono"/>
                <a:ea typeface="Roboto Mono"/>
                <a:cs typeface="Roboto Mono"/>
                <a:sym typeface="Roboto Mono"/>
              </a:rPr>
              <a:t>professionnelle</a:t>
            </a:r>
            <a:r>
              <a:rPr lang="en" sz="1100">
                <a:latin typeface="Roboto Mono"/>
                <a:ea typeface="Roboto Mono"/>
                <a:cs typeface="Roboto Mono"/>
                <a:sym typeface="Roboto Mono"/>
              </a:rPr>
              <a:t>, j’ai suivie une formation de CDA à Diginamic que j’ai obtenue.</a:t>
            </a:r>
            <a:endParaRPr sz="1100">
              <a:latin typeface="Roboto Mono"/>
              <a:ea typeface="Roboto Mono"/>
              <a:cs typeface="Roboto Mono"/>
              <a:sym typeface="Roboto Mono"/>
            </a:endParaRPr>
          </a:p>
        </p:txBody>
      </p:sp>
      <p:sp>
        <p:nvSpPr>
          <p:cNvPr id="372" name="Google Shape;372;p56"/>
          <p:cNvSpPr txBox="1"/>
          <p:nvPr/>
        </p:nvSpPr>
        <p:spPr>
          <a:xfrm>
            <a:off x="1145250" y="27950"/>
            <a:ext cx="68535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accent4"/>
                </a:solidFill>
                <a:latin typeface="Roboto Mono"/>
                <a:ea typeface="Roboto Mono"/>
                <a:cs typeface="Roboto Mono"/>
                <a:sym typeface="Roboto Mono"/>
              </a:rPr>
              <a:t>Ressources humaines : </a:t>
            </a:r>
            <a:endParaRPr b="1" sz="2300">
              <a:solidFill>
                <a:schemeClr val="accent4"/>
              </a:solidFill>
              <a:latin typeface="Roboto Mono"/>
              <a:ea typeface="Roboto Mono"/>
              <a:cs typeface="Roboto Mono"/>
              <a:sym typeface="Roboto Mono"/>
            </a:endParaRPr>
          </a:p>
          <a:p>
            <a:pPr indent="0" lvl="0" marL="0" rtl="0" algn="ctr">
              <a:spcBef>
                <a:spcPts val="0"/>
              </a:spcBef>
              <a:spcAft>
                <a:spcPts val="0"/>
              </a:spcAft>
              <a:buNone/>
            </a:pPr>
            <a:r>
              <a:rPr b="1" lang="en" sz="2300">
                <a:solidFill>
                  <a:schemeClr val="accent4"/>
                </a:solidFill>
                <a:latin typeface="Roboto Mono"/>
                <a:ea typeface="Roboto Mono"/>
                <a:cs typeface="Roboto Mono"/>
                <a:sym typeface="Roboto Mono"/>
              </a:rPr>
              <a:t>L’é</a:t>
            </a:r>
            <a:r>
              <a:rPr b="1" lang="en" sz="2300">
                <a:solidFill>
                  <a:schemeClr val="accent4"/>
                </a:solidFill>
                <a:latin typeface="Roboto Mono"/>
                <a:ea typeface="Roboto Mono"/>
                <a:cs typeface="Roboto Mono"/>
                <a:sym typeface="Roboto Mono"/>
              </a:rPr>
              <a:t>quipe CODESECURE + Tecken</a:t>
            </a:r>
            <a:endParaRPr b="1" sz="2300">
              <a:solidFill>
                <a:schemeClr val="accent4"/>
              </a:solidFill>
              <a:latin typeface="Roboto Mono"/>
              <a:ea typeface="Roboto Mono"/>
              <a:cs typeface="Roboto Mono"/>
              <a:sym typeface="Roboto Mono"/>
            </a:endParaRPr>
          </a:p>
        </p:txBody>
      </p:sp>
      <p:sp>
        <p:nvSpPr>
          <p:cNvPr id="373" name="Google Shape;373;p56"/>
          <p:cNvSpPr txBox="1"/>
          <p:nvPr>
            <p:ph idx="4294967295" type="body"/>
          </p:nvPr>
        </p:nvSpPr>
        <p:spPr>
          <a:xfrm>
            <a:off x="344613" y="2922300"/>
            <a:ext cx="3648900" cy="7011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1200"/>
              </a:spcAft>
              <a:buClr>
                <a:schemeClr val="dk1"/>
              </a:buClr>
              <a:buSzPct val="61111"/>
              <a:buFont typeface="Arial"/>
              <a:buNone/>
            </a:pPr>
            <a:r>
              <a:rPr lang="en">
                <a:latin typeface="Roboto Mono"/>
                <a:ea typeface="Roboto Mono"/>
                <a:cs typeface="Roboto Mono"/>
                <a:sym typeface="Roboto Mono"/>
              </a:rPr>
              <a:t>Suite à une formation de </a:t>
            </a:r>
            <a:r>
              <a:rPr lang="en">
                <a:latin typeface="Roboto Mono"/>
                <a:ea typeface="Roboto Mono"/>
                <a:cs typeface="Roboto Mono"/>
                <a:sym typeface="Roboto Mono"/>
              </a:rPr>
              <a:t>développeur</a:t>
            </a:r>
            <a:r>
              <a:rPr lang="en">
                <a:latin typeface="Roboto Mono"/>
                <a:ea typeface="Roboto Mono"/>
                <a:cs typeface="Roboto Mono"/>
                <a:sym typeface="Roboto Mono"/>
              </a:rPr>
              <a:t> web et web mobile, </a:t>
            </a:r>
            <a:r>
              <a:rPr lang="en">
                <a:latin typeface="Roboto Mono"/>
                <a:ea typeface="Roboto Mono"/>
                <a:cs typeface="Roboto Mono"/>
                <a:sym typeface="Roboto Mono"/>
              </a:rPr>
              <a:t>j’ai suivie la formation  CDA au </a:t>
            </a:r>
            <a:r>
              <a:rPr lang="en">
                <a:latin typeface="Roboto Mono"/>
                <a:ea typeface="Roboto Mono"/>
                <a:cs typeface="Roboto Mono"/>
                <a:sym typeface="Roboto Mono"/>
              </a:rPr>
              <a:t>Greta 21</a:t>
            </a:r>
            <a:r>
              <a:rPr lang="en">
                <a:latin typeface="Roboto Mono"/>
                <a:ea typeface="Roboto Mono"/>
                <a:cs typeface="Roboto Mono"/>
                <a:sym typeface="Roboto Mono"/>
              </a:rPr>
              <a:t> que j’ai obtenue.</a:t>
            </a:r>
            <a:endParaRPr>
              <a:latin typeface="Roboto Mono"/>
              <a:ea typeface="Roboto Mono"/>
              <a:cs typeface="Roboto Mono"/>
              <a:sym typeface="Roboto Mono"/>
            </a:endParaRPr>
          </a:p>
        </p:txBody>
      </p:sp>
      <p:sp>
        <p:nvSpPr>
          <p:cNvPr id="374" name="Google Shape;374;p56"/>
          <p:cNvSpPr txBox="1"/>
          <p:nvPr>
            <p:ph idx="4294967295" type="title"/>
          </p:nvPr>
        </p:nvSpPr>
        <p:spPr>
          <a:xfrm>
            <a:off x="2790150" y="3511975"/>
            <a:ext cx="4338600" cy="7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accent4"/>
                </a:solidFill>
              </a:rPr>
              <a:t>Christophe GERMAIN</a:t>
            </a:r>
            <a:endParaRPr sz="1900">
              <a:solidFill>
                <a:schemeClr val="accent4"/>
              </a:solidFill>
            </a:endParaRPr>
          </a:p>
          <a:p>
            <a:pPr indent="0" lvl="0" marL="0" rtl="0" algn="l">
              <a:spcBef>
                <a:spcPts val="0"/>
              </a:spcBef>
              <a:spcAft>
                <a:spcPts val="0"/>
              </a:spcAft>
              <a:buClr>
                <a:schemeClr val="dk1"/>
              </a:buClr>
              <a:buSzPts val="1100"/>
              <a:buNone/>
            </a:pPr>
            <a:r>
              <a:rPr lang="en" sz="1900"/>
              <a:t>Chef de projet Informatique</a:t>
            </a:r>
            <a:endParaRPr sz="2000"/>
          </a:p>
        </p:txBody>
      </p:sp>
      <p:sp>
        <p:nvSpPr>
          <p:cNvPr id="375" name="Google Shape;375;p56"/>
          <p:cNvSpPr txBox="1"/>
          <p:nvPr>
            <p:ph idx="4294967295" type="body"/>
          </p:nvPr>
        </p:nvSpPr>
        <p:spPr>
          <a:xfrm>
            <a:off x="2733763" y="4222750"/>
            <a:ext cx="3648900" cy="7011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Clr>
                <a:schemeClr val="dk1"/>
              </a:buClr>
              <a:buSzPct val="61111"/>
              <a:buFont typeface="Arial"/>
              <a:buNone/>
            </a:pPr>
            <a:r>
              <a:rPr lang="en">
                <a:latin typeface="Roboto Mono"/>
                <a:ea typeface="Roboto Mono"/>
                <a:cs typeface="Roboto Mono"/>
                <a:sym typeface="Roboto Mono"/>
              </a:rPr>
              <a:t>CTO de l’ESN Tecken et Coordinateur Pédagogique,je suis prestataire de CODESECURE</a:t>
            </a:r>
            <a:endParaRPr>
              <a:latin typeface="Roboto Mono"/>
              <a:ea typeface="Roboto Mono"/>
              <a:cs typeface="Roboto Mono"/>
              <a:sym typeface="Roboto Mono"/>
            </a:endParaRPr>
          </a:p>
        </p:txBody>
      </p:sp>
      <p:pic>
        <p:nvPicPr>
          <p:cNvPr id="376" name="Google Shape;376;p56"/>
          <p:cNvPicPr preferRelativeResize="0"/>
          <p:nvPr/>
        </p:nvPicPr>
        <p:blipFill rotWithShape="1">
          <a:blip r:embed="rId3">
            <a:alphaModFix/>
          </a:blip>
          <a:srcRect b="22781" l="15533" r="18759" t="17252"/>
          <a:stretch/>
        </p:blipFill>
        <p:spPr>
          <a:xfrm>
            <a:off x="505925" y="3679181"/>
            <a:ext cx="1248801" cy="1139668"/>
          </a:xfrm>
          <a:prstGeom prst="rect">
            <a:avLst/>
          </a:prstGeom>
          <a:noFill/>
          <a:ln>
            <a:noFill/>
          </a:ln>
        </p:spPr>
      </p:pic>
      <p:pic>
        <p:nvPicPr>
          <p:cNvPr id="377" name="Google Shape;377;p56"/>
          <p:cNvPicPr preferRelativeResize="0"/>
          <p:nvPr/>
        </p:nvPicPr>
        <p:blipFill>
          <a:blip r:embed="rId4">
            <a:alphaModFix/>
          </a:blip>
          <a:stretch>
            <a:fillRect/>
          </a:stretch>
        </p:blipFill>
        <p:spPr>
          <a:xfrm>
            <a:off x="7390975" y="3623400"/>
            <a:ext cx="1248800" cy="1248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sz="1300">
                <a:solidFill>
                  <a:schemeClr val="dk1"/>
                </a:solidFill>
                <a:latin typeface="Inter"/>
                <a:ea typeface="Inter"/>
                <a:cs typeface="Inter"/>
                <a:sym typeface="Inter"/>
              </a:rPr>
              <a:t>‹#›</a:t>
            </a:fld>
            <a:endParaRPr sz="1300">
              <a:solidFill>
                <a:schemeClr val="dk1"/>
              </a:solidFill>
              <a:latin typeface="Inter"/>
              <a:ea typeface="Inter"/>
              <a:cs typeface="Inter"/>
              <a:sym typeface="Inter"/>
            </a:endParaRPr>
          </a:p>
        </p:txBody>
      </p:sp>
      <p:sp>
        <p:nvSpPr>
          <p:cNvPr id="383" name="Google Shape;383;p57"/>
          <p:cNvSpPr txBox="1"/>
          <p:nvPr>
            <p:ph idx="4294967295" type="title"/>
          </p:nvPr>
        </p:nvSpPr>
        <p:spPr>
          <a:xfrm>
            <a:off x="326025" y="905350"/>
            <a:ext cx="4119000" cy="69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Etat des lieux:</a:t>
            </a:r>
            <a:endParaRPr sz="2200"/>
          </a:p>
        </p:txBody>
      </p:sp>
      <p:sp>
        <p:nvSpPr>
          <p:cNvPr id="384" name="Google Shape;384;p57"/>
          <p:cNvSpPr txBox="1"/>
          <p:nvPr>
            <p:ph idx="4294967295" type="body"/>
          </p:nvPr>
        </p:nvSpPr>
        <p:spPr>
          <a:xfrm>
            <a:off x="226525" y="2080450"/>
            <a:ext cx="5187600" cy="1678800"/>
          </a:xfrm>
          <a:prstGeom prst="rect">
            <a:avLst/>
          </a:prstGeom>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Font typeface="Roboto Mono"/>
              <a:buChar char="●"/>
            </a:pPr>
            <a:r>
              <a:rPr lang="en" sz="1300">
                <a:latin typeface="Roboto Mono"/>
                <a:ea typeface="Roboto Mono"/>
                <a:cs typeface="Roboto Mono"/>
                <a:sym typeface="Roboto Mono"/>
              </a:rPr>
              <a:t>Application obsolète qui ne répond plus aux besoins client</a:t>
            </a:r>
            <a:endParaRPr sz="1300">
              <a:latin typeface="Roboto Mono"/>
              <a:ea typeface="Roboto Mono"/>
              <a:cs typeface="Roboto Mono"/>
              <a:sym typeface="Roboto Mono"/>
            </a:endParaRPr>
          </a:p>
          <a:p>
            <a:pPr indent="-311150" lvl="0" marL="457200" rtl="0" algn="l">
              <a:lnSpc>
                <a:spcPct val="115000"/>
              </a:lnSpc>
              <a:spcBef>
                <a:spcPts val="0"/>
              </a:spcBef>
              <a:spcAft>
                <a:spcPts val="0"/>
              </a:spcAft>
              <a:buSzPts val="1300"/>
              <a:buFont typeface="Roboto Mono"/>
              <a:buChar char="●"/>
            </a:pPr>
            <a:r>
              <a:rPr lang="en" sz="1300">
                <a:latin typeface="Roboto Mono"/>
                <a:ea typeface="Roboto Mono"/>
                <a:cs typeface="Roboto Mono"/>
                <a:sym typeface="Roboto Mono"/>
              </a:rPr>
              <a:t>Système instable et données corrompues</a:t>
            </a:r>
            <a:endParaRPr sz="1300">
              <a:latin typeface="Roboto Mono"/>
              <a:ea typeface="Roboto Mono"/>
              <a:cs typeface="Roboto Mono"/>
              <a:sym typeface="Roboto Mono"/>
            </a:endParaRPr>
          </a:p>
          <a:p>
            <a:pPr indent="-311150" lvl="0" marL="457200" rtl="0" algn="l">
              <a:lnSpc>
                <a:spcPct val="115000"/>
              </a:lnSpc>
              <a:spcBef>
                <a:spcPts val="0"/>
              </a:spcBef>
              <a:spcAft>
                <a:spcPts val="0"/>
              </a:spcAft>
              <a:buSzPts val="1300"/>
              <a:buFont typeface="Roboto Mono"/>
              <a:buChar char="●"/>
            </a:pPr>
            <a:r>
              <a:rPr lang="en" sz="1300">
                <a:latin typeface="Roboto Mono"/>
                <a:ea typeface="Roboto Mono"/>
                <a:cs typeface="Roboto Mono"/>
                <a:sym typeface="Roboto Mono"/>
              </a:rPr>
              <a:t>Interface peu ergonomique et efficace</a:t>
            </a:r>
            <a:endParaRPr sz="1300">
              <a:latin typeface="Roboto Mono"/>
              <a:ea typeface="Roboto Mono"/>
              <a:cs typeface="Roboto Mono"/>
              <a:sym typeface="Roboto Mono"/>
            </a:endParaRPr>
          </a:p>
          <a:p>
            <a:pPr indent="-311150" lvl="0" marL="457200" rtl="0" algn="l">
              <a:lnSpc>
                <a:spcPct val="115000"/>
              </a:lnSpc>
              <a:spcBef>
                <a:spcPts val="0"/>
              </a:spcBef>
              <a:spcAft>
                <a:spcPts val="0"/>
              </a:spcAft>
              <a:buSzPts val="1300"/>
              <a:buFont typeface="Roboto Mono"/>
              <a:buChar char="●"/>
            </a:pPr>
            <a:r>
              <a:rPr lang="en" sz="1300">
                <a:latin typeface="Roboto Mono"/>
                <a:ea typeface="Roboto Mono"/>
                <a:cs typeface="Roboto Mono"/>
                <a:sym typeface="Roboto Mono"/>
              </a:rPr>
              <a:t>Gestion des stocks inefficace et obsolète</a:t>
            </a:r>
            <a:endParaRPr sz="1300">
              <a:latin typeface="Roboto Mono"/>
              <a:ea typeface="Roboto Mono"/>
              <a:cs typeface="Roboto Mono"/>
              <a:sym typeface="Roboto Mono"/>
            </a:endParaRPr>
          </a:p>
        </p:txBody>
      </p:sp>
      <p:pic>
        <p:nvPicPr>
          <p:cNvPr id="385" name="Google Shape;385;p57"/>
          <p:cNvPicPr preferRelativeResize="0"/>
          <p:nvPr/>
        </p:nvPicPr>
        <p:blipFill rotWithShape="1">
          <a:blip r:embed="rId3">
            <a:alphaModFix/>
          </a:blip>
          <a:srcRect b="0" l="0" r="5651" t="0"/>
          <a:stretch/>
        </p:blipFill>
        <p:spPr>
          <a:xfrm>
            <a:off x="5449550" y="0"/>
            <a:ext cx="369445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8"/>
          <p:cNvSpPr txBox="1"/>
          <p:nvPr>
            <p:ph idx="3" type="title"/>
          </p:nvPr>
        </p:nvSpPr>
        <p:spPr>
          <a:xfrm>
            <a:off x="226525" y="169150"/>
            <a:ext cx="4119000" cy="657300"/>
          </a:xfrm>
          <a:prstGeom prst="rect">
            <a:avLst/>
          </a:prstGeom>
        </p:spPr>
        <p:txBody>
          <a:bodyPr anchorCtr="0" anchor="b"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sz="1400"/>
              <a:t>Importance de la Note de Cadrage et du Cahier des Charges Techniques</a:t>
            </a:r>
            <a:endParaRPr sz="2800"/>
          </a:p>
        </p:txBody>
      </p:sp>
      <p:sp>
        <p:nvSpPr>
          <p:cNvPr id="391" name="Google Shape;391;p58"/>
          <p:cNvSpPr txBox="1"/>
          <p:nvPr>
            <p:ph idx="1" type="body"/>
          </p:nvPr>
        </p:nvSpPr>
        <p:spPr>
          <a:xfrm>
            <a:off x="186725" y="1044600"/>
            <a:ext cx="4119000" cy="3618600"/>
          </a:xfrm>
          <a:prstGeom prst="rect">
            <a:avLst/>
          </a:prstGeom>
        </p:spPr>
        <p:txBody>
          <a:bodyPr anchorCtr="0" anchor="t" bIns="91425" lIns="91425" spcFirstLastPara="1" rIns="91425" wrap="square" tIns="91425">
            <a:normAutofit fontScale="25000" lnSpcReduction="20000"/>
          </a:bodyPr>
          <a:lstStyle/>
          <a:p>
            <a:pPr indent="0" lvl="0" marL="0" rtl="0" algn="l">
              <a:lnSpc>
                <a:spcPct val="115000"/>
              </a:lnSpc>
              <a:spcBef>
                <a:spcPts val="1200"/>
              </a:spcBef>
              <a:spcAft>
                <a:spcPts val="0"/>
              </a:spcAft>
              <a:buClr>
                <a:schemeClr val="dk1"/>
              </a:buClr>
              <a:buSzPct val="100000"/>
              <a:buFont typeface="Arial"/>
              <a:buNone/>
            </a:pPr>
            <a:br>
              <a:rPr b="1" lang="en" sz="1100">
                <a:latin typeface="Roboto Mono"/>
                <a:ea typeface="Roboto Mono"/>
                <a:cs typeface="Roboto Mono"/>
                <a:sym typeface="Roboto Mono"/>
              </a:rPr>
            </a:br>
            <a:br>
              <a:rPr lang="en" sz="4800">
                <a:latin typeface="Roboto Mono"/>
                <a:ea typeface="Roboto Mono"/>
                <a:cs typeface="Roboto Mono"/>
                <a:sym typeface="Roboto Mono"/>
              </a:rPr>
            </a:br>
            <a:r>
              <a:rPr b="1" lang="en" sz="5200">
                <a:latin typeface="Roboto Mono"/>
                <a:ea typeface="Roboto Mono"/>
                <a:cs typeface="Roboto Mono"/>
                <a:sym typeface="Roboto Mono"/>
              </a:rPr>
              <a:t>Note de Cadrage</a:t>
            </a:r>
            <a:r>
              <a:rPr lang="en" sz="5200">
                <a:latin typeface="Roboto Mono"/>
                <a:ea typeface="Roboto Mono"/>
                <a:cs typeface="Roboto Mono"/>
                <a:sym typeface="Roboto Mono"/>
              </a:rPr>
              <a:t> :</a:t>
            </a:r>
            <a:endParaRPr b="1" sz="5200">
              <a:latin typeface="Roboto Mono"/>
              <a:ea typeface="Roboto Mono"/>
              <a:cs typeface="Roboto Mono"/>
              <a:sym typeface="Roboto Mono"/>
            </a:endParaRPr>
          </a:p>
          <a:p>
            <a:pPr indent="-307592" lvl="0" marL="457200" rtl="0" algn="l">
              <a:lnSpc>
                <a:spcPct val="115000"/>
              </a:lnSpc>
              <a:spcBef>
                <a:spcPts val="1200"/>
              </a:spcBef>
              <a:spcAft>
                <a:spcPts val="0"/>
              </a:spcAft>
              <a:buSzPct val="100000"/>
              <a:buFont typeface="Roboto Mono"/>
              <a:buChar char="●"/>
            </a:pPr>
            <a:r>
              <a:rPr lang="en" sz="4975">
                <a:latin typeface="Roboto Mono"/>
                <a:ea typeface="Roboto Mono"/>
                <a:cs typeface="Roboto Mono"/>
                <a:sym typeface="Roboto Mono"/>
              </a:rPr>
              <a:t>Définit le contexte, les objectifs, les contraintes et les ressources.</a:t>
            </a:r>
            <a:endParaRPr sz="4975">
              <a:latin typeface="Roboto Mono"/>
              <a:ea typeface="Roboto Mono"/>
              <a:cs typeface="Roboto Mono"/>
              <a:sym typeface="Roboto Mono"/>
            </a:endParaRPr>
          </a:p>
          <a:p>
            <a:pPr indent="-307592" lvl="0" marL="457200" rtl="0" algn="l">
              <a:lnSpc>
                <a:spcPct val="115000"/>
              </a:lnSpc>
              <a:spcBef>
                <a:spcPts val="0"/>
              </a:spcBef>
              <a:spcAft>
                <a:spcPts val="0"/>
              </a:spcAft>
              <a:buSzPct val="100000"/>
              <a:buFont typeface="Roboto Mono"/>
              <a:buChar char="●"/>
            </a:pPr>
            <a:r>
              <a:rPr lang="en" sz="4975">
                <a:latin typeface="Roboto Mono"/>
                <a:ea typeface="Roboto Mono"/>
                <a:cs typeface="Roboto Mono"/>
                <a:sym typeface="Roboto Mono"/>
              </a:rPr>
              <a:t>Aligne le projet avec les priorités.</a:t>
            </a:r>
            <a:endParaRPr sz="4975">
              <a:latin typeface="Roboto Mono"/>
              <a:ea typeface="Roboto Mono"/>
              <a:cs typeface="Roboto Mono"/>
              <a:sym typeface="Roboto Mono"/>
            </a:endParaRPr>
          </a:p>
          <a:p>
            <a:pPr indent="-307592" lvl="0" marL="457200" rtl="0" algn="l">
              <a:lnSpc>
                <a:spcPct val="115000"/>
              </a:lnSpc>
              <a:spcBef>
                <a:spcPts val="0"/>
              </a:spcBef>
              <a:spcAft>
                <a:spcPts val="0"/>
              </a:spcAft>
              <a:buSzPct val="100000"/>
              <a:buFont typeface="Roboto Mono"/>
              <a:buChar char="●"/>
            </a:pPr>
            <a:r>
              <a:rPr lang="en" sz="4975">
                <a:latin typeface="Roboto Mono"/>
                <a:ea typeface="Roboto Mono"/>
                <a:cs typeface="Roboto Mono"/>
                <a:sym typeface="Roboto Mono"/>
              </a:rPr>
              <a:t>Identifie les risques et propose des solutions de contournement.</a:t>
            </a:r>
            <a:endParaRPr sz="4975">
              <a:latin typeface="Roboto Mono"/>
              <a:ea typeface="Roboto Mono"/>
              <a:cs typeface="Roboto Mono"/>
              <a:sym typeface="Roboto Mono"/>
            </a:endParaRPr>
          </a:p>
          <a:p>
            <a:pPr indent="0" lvl="0" marL="0" rtl="0" algn="l">
              <a:lnSpc>
                <a:spcPct val="115000"/>
              </a:lnSpc>
              <a:spcBef>
                <a:spcPts val="1200"/>
              </a:spcBef>
              <a:spcAft>
                <a:spcPts val="0"/>
              </a:spcAft>
              <a:buClr>
                <a:schemeClr val="dk1"/>
              </a:buClr>
              <a:buSzPts val="275"/>
              <a:buFont typeface="Arial"/>
              <a:buNone/>
            </a:pPr>
            <a:r>
              <a:rPr b="1" lang="en" sz="5200">
                <a:latin typeface="Roboto Mono"/>
                <a:ea typeface="Roboto Mono"/>
                <a:cs typeface="Roboto Mono"/>
                <a:sym typeface="Roboto Mono"/>
              </a:rPr>
              <a:t>Cahier des Charges Techniques</a:t>
            </a:r>
            <a:r>
              <a:rPr lang="en" sz="5200">
                <a:latin typeface="Roboto Mono"/>
                <a:ea typeface="Roboto Mono"/>
                <a:cs typeface="Roboto Mono"/>
                <a:sym typeface="Roboto Mono"/>
              </a:rPr>
              <a:t> :</a:t>
            </a:r>
            <a:endParaRPr b="1" sz="5200">
              <a:latin typeface="Roboto Mono"/>
              <a:ea typeface="Roboto Mono"/>
              <a:cs typeface="Roboto Mono"/>
              <a:sym typeface="Roboto Mono"/>
            </a:endParaRPr>
          </a:p>
          <a:p>
            <a:pPr indent="-307592" lvl="0" marL="457200" rtl="0" algn="l">
              <a:lnSpc>
                <a:spcPct val="115000"/>
              </a:lnSpc>
              <a:spcBef>
                <a:spcPts val="1200"/>
              </a:spcBef>
              <a:spcAft>
                <a:spcPts val="0"/>
              </a:spcAft>
              <a:buSzPct val="100000"/>
              <a:buFont typeface="Roboto Mono"/>
              <a:buChar char="●"/>
            </a:pPr>
            <a:r>
              <a:rPr lang="en" sz="4975">
                <a:latin typeface="Roboto Mono"/>
                <a:ea typeface="Roboto Mono"/>
                <a:cs typeface="Roboto Mono"/>
                <a:sym typeface="Roboto Mono"/>
              </a:rPr>
              <a:t>Détaille les exigences fonctionnelles et techniques du projet.</a:t>
            </a:r>
            <a:endParaRPr sz="4975">
              <a:latin typeface="Roboto Mono"/>
              <a:ea typeface="Roboto Mono"/>
              <a:cs typeface="Roboto Mono"/>
              <a:sym typeface="Roboto Mono"/>
            </a:endParaRPr>
          </a:p>
          <a:p>
            <a:pPr indent="-307592" lvl="0" marL="457200" rtl="0" algn="l">
              <a:lnSpc>
                <a:spcPct val="115000"/>
              </a:lnSpc>
              <a:spcBef>
                <a:spcPts val="0"/>
              </a:spcBef>
              <a:spcAft>
                <a:spcPts val="0"/>
              </a:spcAft>
              <a:buSzPct val="100000"/>
              <a:buFont typeface="Roboto Mono"/>
              <a:buChar char="●"/>
            </a:pPr>
            <a:r>
              <a:rPr lang="en" sz="4975">
                <a:latin typeface="Roboto Mono"/>
                <a:ea typeface="Roboto Mono"/>
                <a:cs typeface="Roboto Mono"/>
                <a:sym typeface="Roboto Mono"/>
              </a:rPr>
              <a:t>Sert de référence pour le développement et la validation du projet.</a:t>
            </a:r>
            <a:endParaRPr sz="4975">
              <a:latin typeface="Roboto Mono"/>
              <a:ea typeface="Roboto Mono"/>
              <a:cs typeface="Roboto Mono"/>
              <a:sym typeface="Roboto Mono"/>
            </a:endParaRPr>
          </a:p>
          <a:p>
            <a:pPr indent="-307592" lvl="0" marL="457200" rtl="0" algn="l">
              <a:lnSpc>
                <a:spcPct val="115000"/>
              </a:lnSpc>
              <a:spcBef>
                <a:spcPts val="0"/>
              </a:spcBef>
              <a:spcAft>
                <a:spcPts val="0"/>
              </a:spcAft>
              <a:buSzPct val="100000"/>
              <a:buFont typeface="Roboto Mono"/>
              <a:buChar char="●"/>
            </a:pPr>
            <a:r>
              <a:rPr lang="en" sz="4975">
                <a:latin typeface="Roboto Mono"/>
                <a:ea typeface="Roboto Mono"/>
                <a:cs typeface="Roboto Mono"/>
                <a:sym typeface="Roboto Mono"/>
              </a:rPr>
              <a:t>Garantit la qualité et la conformité avec les attentes du client.</a:t>
            </a:r>
            <a:endParaRPr sz="700">
              <a:latin typeface="Roboto Mono"/>
              <a:ea typeface="Roboto Mono"/>
              <a:cs typeface="Roboto Mono"/>
              <a:sym typeface="Roboto Mono"/>
            </a:endParaRPr>
          </a:p>
          <a:p>
            <a:pPr indent="0" lvl="0" marL="0" rtl="0" algn="l">
              <a:lnSpc>
                <a:spcPct val="90000"/>
              </a:lnSpc>
              <a:spcBef>
                <a:spcPts val="1200"/>
              </a:spcBef>
              <a:spcAft>
                <a:spcPts val="0"/>
              </a:spcAft>
              <a:buClr>
                <a:schemeClr val="dk1"/>
              </a:buClr>
              <a:buSzPct val="91666"/>
              <a:buFont typeface="Arial"/>
              <a:buNone/>
            </a:pPr>
            <a:r>
              <a:t/>
            </a:r>
            <a:endParaRPr>
              <a:latin typeface="Roboto Mono"/>
              <a:ea typeface="Roboto Mono"/>
              <a:cs typeface="Roboto Mono"/>
              <a:sym typeface="Roboto Mono"/>
            </a:endParaRPr>
          </a:p>
          <a:p>
            <a:pPr indent="0" lvl="0" marL="0" rtl="0" algn="l">
              <a:lnSpc>
                <a:spcPct val="90000"/>
              </a:lnSpc>
              <a:spcBef>
                <a:spcPts val="0"/>
              </a:spcBef>
              <a:spcAft>
                <a:spcPts val="0"/>
              </a:spcAft>
              <a:buClr>
                <a:schemeClr val="dk1"/>
              </a:buClr>
              <a:buSzPct val="91666"/>
              <a:buFont typeface="Arial"/>
              <a:buNone/>
            </a:pPr>
            <a:r>
              <a:t/>
            </a:r>
            <a:endParaRPr>
              <a:latin typeface="Roboto Mono"/>
              <a:ea typeface="Roboto Mono"/>
              <a:cs typeface="Roboto Mono"/>
              <a:sym typeface="Roboto Mono"/>
            </a:endParaRPr>
          </a:p>
        </p:txBody>
      </p:sp>
      <p:sp>
        <p:nvSpPr>
          <p:cNvPr id="392" name="Google Shape;392;p58"/>
          <p:cNvSpPr/>
          <p:nvPr/>
        </p:nvSpPr>
        <p:spPr>
          <a:xfrm>
            <a:off x="4918825" y="1792588"/>
            <a:ext cx="548700" cy="20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900">
              <a:solidFill>
                <a:schemeClr val="lt1"/>
              </a:solidFill>
              <a:latin typeface="Roboto Mono"/>
              <a:ea typeface="Roboto Mono"/>
              <a:cs typeface="Roboto Mono"/>
              <a:sym typeface="Roboto Mono"/>
            </a:endParaRPr>
          </a:p>
        </p:txBody>
      </p:sp>
      <p:sp>
        <p:nvSpPr>
          <p:cNvPr id="393" name="Google Shape;393;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94" name="Google Shape;394;p58"/>
          <p:cNvPicPr preferRelativeResize="0"/>
          <p:nvPr/>
        </p:nvPicPr>
        <p:blipFill>
          <a:blip r:embed="rId3">
            <a:alphaModFix/>
          </a:blip>
          <a:stretch>
            <a:fillRect/>
          </a:stretch>
        </p:blipFill>
        <p:spPr>
          <a:xfrm>
            <a:off x="5100775" y="684075"/>
            <a:ext cx="3371675" cy="33625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9"/>
          <p:cNvSpPr txBox="1"/>
          <p:nvPr>
            <p:ph idx="1" type="body"/>
          </p:nvPr>
        </p:nvSpPr>
        <p:spPr>
          <a:xfrm>
            <a:off x="137950" y="952050"/>
            <a:ext cx="4230900" cy="38169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Font typeface="Roboto Mono"/>
              <a:buChar char="●"/>
            </a:pPr>
            <a:r>
              <a:rPr b="1" lang="en" sz="1100">
                <a:latin typeface="Roboto Mono"/>
                <a:ea typeface="Roboto Mono"/>
                <a:cs typeface="Roboto Mono"/>
                <a:sym typeface="Roboto Mono"/>
              </a:rPr>
              <a:t>Contexte :</a:t>
            </a:r>
            <a:endParaRPr b="1" sz="1100">
              <a:latin typeface="Roboto Mono"/>
              <a:ea typeface="Roboto Mono"/>
              <a:cs typeface="Roboto Mono"/>
              <a:sym typeface="Roboto Mono"/>
            </a:endParaRPr>
          </a:p>
          <a:p>
            <a:pPr indent="-298450" lvl="1" marL="914400" rtl="0" algn="l">
              <a:lnSpc>
                <a:spcPct val="115000"/>
              </a:lnSpc>
              <a:spcBef>
                <a:spcPts val="0"/>
              </a:spcBef>
              <a:spcAft>
                <a:spcPts val="0"/>
              </a:spcAft>
              <a:buSzPts val="1100"/>
              <a:buFont typeface="Roboto Mono"/>
              <a:buChar char="○"/>
            </a:pPr>
            <a:r>
              <a:rPr lang="en" sz="1100">
                <a:latin typeface="Roboto Mono"/>
                <a:ea typeface="Roboto Mono"/>
                <a:cs typeface="Roboto Mono"/>
                <a:sym typeface="Roboto Mono"/>
              </a:rPr>
              <a:t>Organisation : Diginamic, spécialisée en gestion de projets.</a:t>
            </a:r>
            <a:endParaRPr sz="1100">
              <a:latin typeface="Roboto Mono"/>
              <a:ea typeface="Roboto Mono"/>
              <a:cs typeface="Roboto Mono"/>
              <a:sym typeface="Roboto Mono"/>
            </a:endParaRPr>
          </a:p>
          <a:p>
            <a:pPr indent="-298450" lvl="1" marL="914400" rtl="0" algn="l">
              <a:lnSpc>
                <a:spcPct val="115000"/>
              </a:lnSpc>
              <a:spcBef>
                <a:spcPts val="0"/>
              </a:spcBef>
              <a:spcAft>
                <a:spcPts val="0"/>
              </a:spcAft>
              <a:buSzPts val="1100"/>
              <a:buFont typeface="Roboto Mono"/>
              <a:buChar char="○"/>
            </a:pPr>
            <a:r>
              <a:rPr lang="en" sz="1100">
                <a:latin typeface="Roboto Mono"/>
                <a:ea typeface="Roboto Mono"/>
                <a:cs typeface="Roboto Mono"/>
                <a:sym typeface="Roboto Mono"/>
              </a:rPr>
              <a:t>CodeSecure : Responsable de la mise en place d'un projet innovant.</a:t>
            </a:r>
            <a:endParaRPr sz="1100">
              <a:latin typeface="Roboto Mono"/>
              <a:ea typeface="Roboto Mono"/>
              <a:cs typeface="Roboto Mono"/>
              <a:sym typeface="Roboto Mono"/>
            </a:endParaRPr>
          </a:p>
          <a:p>
            <a:pPr indent="-298450" lvl="1" marL="914400" rtl="0" algn="l">
              <a:lnSpc>
                <a:spcPct val="115000"/>
              </a:lnSpc>
              <a:spcBef>
                <a:spcPts val="0"/>
              </a:spcBef>
              <a:spcAft>
                <a:spcPts val="0"/>
              </a:spcAft>
              <a:buSzPts val="1100"/>
              <a:buFont typeface="Roboto Mono"/>
              <a:buChar char="○"/>
            </a:pPr>
            <a:r>
              <a:rPr lang="en" sz="1100">
                <a:latin typeface="Roboto Mono"/>
                <a:ea typeface="Roboto Mono"/>
                <a:cs typeface="Roboto Mono"/>
                <a:sym typeface="Roboto Mono"/>
              </a:rPr>
              <a:t>Importance : Optimiser la gestion des stocks, simplification de l’utilisation </a:t>
            </a:r>
            <a:r>
              <a:rPr lang="en" sz="1100">
                <a:latin typeface="Roboto Mono"/>
                <a:ea typeface="Roboto Mono"/>
                <a:cs typeface="Roboto Mono"/>
                <a:sym typeface="Roboto Mono"/>
              </a:rPr>
              <a:t>des points de fidélité</a:t>
            </a:r>
            <a:endParaRPr sz="1100">
              <a:latin typeface="Roboto Mono"/>
              <a:ea typeface="Roboto Mono"/>
              <a:cs typeface="Roboto Mono"/>
              <a:sym typeface="Roboto Mono"/>
            </a:endParaRPr>
          </a:p>
          <a:p>
            <a:pPr indent="-298450" lvl="0" marL="457200" rtl="0" algn="l">
              <a:lnSpc>
                <a:spcPct val="115000"/>
              </a:lnSpc>
              <a:spcBef>
                <a:spcPts val="1000"/>
              </a:spcBef>
              <a:spcAft>
                <a:spcPts val="0"/>
              </a:spcAft>
              <a:buSzPts val="1100"/>
              <a:buFont typeface="Roboto Mono"/>
              <a:buChar char="●"/>
            </a:pPr>
            <a:r>
              <a:rPr b="1" lang="en" sz="1100">
                <a:latin typeface="Roboto Mono"/>
                <a:ea typeface="Roboto Mono"/>
                <a:cs typeface="Roboto Mono"/>
                <a:sym typeface="Roboto Mono"/>
              </a:rPr>
              <a:t>Objectifs principaux :</a:t>
            </a:r>
            <a:endParaRPr b="1" sz="1100">
              <a:latin typeface="Roboto Mono"/>
              <a:ea typeface="Roboto Mono"/>
              <a:cs typeface="Roboto Mono"/>
              <a:sym typeface="Roboto Mono"/>
            </a:endParaRPr>
          </a:p>
          <a:p>
            <a:pPr indent="-298450" lvl="1" marL="914400" rtl="0" algn="l">
              <a:lnSpc>
                <a:spcPct val="115000"/>
              </a:lnSpc>
              <a:spcBef>
                <a:spcPts val="0"/>
              </a:spcBef>
              <a:spcAft>
                <a:spcPts val="0"/>
              </a:spcAft>
              <a:buSzPts val="1100"/>
              <a:buFont typeface="Roboto Mono"/>
              <a:buChar char="○"/>
            </a:pPr>
            <a:r>
              <a:rPr lang="en" sz="1100">
                <a:latin typeface="Roboto Mono"/>
                <a:ea typeface="Roboto Mono"/>
                <a:cs typeface="Roboto Mono"/>
                <a:sym typeface="Roboto Mono"/>
              </a:rPr>
              <a:t>Livrer un outil performant et adapté aux besoins des utilisateurs.</a:t>
            </a:r>
            <a:endParaRPr sz="1100">
              <a:latin typeface="Roboto Mono"/>
              <a:ea typeface="Roboto Mono"/>
              <a:cs typeface="Roboto Mono"/>
              <a:sym typeface="Roboto Mono"/>
            </a:endParaRPr>
          </a:p>
          <a:p>
            <a:pPr indent="-298450" lvl="1" marL="914400" rtl="0" algn="l">
              <a:lnSpc>
                <a:spcPct val="115000"/>
              </a:lnSpc>
              <a:spcBef>
                <a:spcPts val="0"/>
              </a:spcBef>
              <a:spcAft>
                <a:spcPts val="0"/>
              </a:spcAft>
              <a:buSzPts val="1100"/>
              <a:buFont typeface="Roboto Mono"/>
              <a:buChar char="○"/>
            </a:pPr>
            <a:r>
              <a:rPr lang="en" sz="1100">
                <a:latin typeface="Roboto Mono"/>
                <a:ea typeface="Roboto Mono"/>
                <a:cs typeface="Roboto Mono"/>
                <a:sym typeface="Roboto Mono"/>
              </a:rPr>
              <a:t>Respecter les contraintes budgétaires et temporelles.</a:t>
            </a:r>
            <a:endParaRPr sz="1100">
              <a:latin typeface="Roboto Mono"/>
              <a:ea typeface="Roboto Mono"/>
              <a:cs typeface="Roboto Mono"/>
              <a:sym typeface="Roboto Mono"/>
            </a:endParaRPr>
          </a:p>
          <a:p>
            <a:pPr indent="-298450" lvl="1" marL="914400" rtl="0" algn="l">
              <a:lnSpc>
                <a:spcPct val="115000"/>
              </a:lnSpc>
              <a:spcBef>
                <a:spcPts val="0"/>
              </a:spcBef>
              <a:spcAft>
                <a:spcPts val="0"/>
              </a:spcAft>
              <a:buSzPts val="1100"/>
              <a:buFont typeface="Roboto Mono"/>
              <a:buChar char="○"/>
            </a:pPr>
            <a:r>
              <a:rPr lang="en" sz="1100">
                <a:latin typeface="Roboto Mono"/>
                <a:ea typeface="Roboto Mono"/>
                <a:cs typeface="Roboto Mono"/>
                <a:sym typeface="Roboto Mono"/>
              </a:rPr>
              <a:t>Assurer une maintenance facilitée pour la durée de vie du projet.</a:t>
            </a:r>
            <a:endParaRPr sz="1100">
              <a:latin typeface="Roboto Mono"/>
              <a:ea typeface="Roboto Mono"/>
              <a:cs typeface="Roboto Mono"/>
              <a:sym typeface="Roboto Mono"/>
            </a:endParaRPr>
          </a:p>
          <a:p>
            <a:pPr indent="0" lvl="0" marL="0" rtl="0" algn="l">
              <a:lnSpc>
                <a:spcPct val="115000"/>
              </a:lnSpc>
              <a:spcBef>
                <a:spcPts val="1200"/>
              </a:spcBef>
              <a:spcAft>
                <a:spcPts val="0"/>
              </a:spcAft>
              <a:buClr>
                <a:schemeClr val="dk1"/>
              </a:buClr>
              <a:buSzPts val="1100"/>
              <a:buFont typeface="Arial"/>
              <a:buNone/>
            </a:pPr>
            <a:r>
              <a:t/>
            </a:r>
            <a:endParaRPr sz="1100">
              <a:latin typeface="Roboto Mono"/>
              <a:ea typeface="Roboto Mono"/>
              <a:cs typeface="Roboto Mono"/>
              <a:sym typeface="Roboto Mono"/>
            </a:endParaRPr>
          </a:p>
          <a:p>
            <a:pPr indent="0" lvl="0" marL="0" rtl="0" algn="l">
              <a:lnSpc>
                <a:spcPct val="115000"/>
              </a:lnSpc>
              <a:spcBef>
                <a:spcPts val="1200"/>
              </a:spcBef>
              <a:spcAft>
                <a:spcPts val="0"/>
              </a:spcAft>
              <a:buClr>
                <a:schemeClr val="dk1"/>
              </a:buClr>
              <a:buSzPts val="1100"/>
              <a:buFont typeface="Arial"/>
              <a:buNone/>
            </a:pPr>
            <a:r>
              <a:t/>
            </a:r>
            <a:endParaRPr b="1" sz="1100">
              <a:latin typeface="Roboto Mono"/>
              <a:ea typeface="Roboto Mono"/>
              <a:cs typeface="Roboto Mono"/>
              <a:sym typeface="Roboto Mono"/>
            </a:endParaRPr>
          </a:p>
          <a:p>
            <a:pPr indent="0" lvl="0" marL="0" rtl="0" algn="l">
              <a:lnSpc>
                <a:spcPct val="115000"/>
              </a:lnSpc>
              <a:spcBef>
                <a:spcPts val="1200"/>
              </a:spcBef>
              <a:spcAft>
                <a:spcPts val="0"/>
              </a:spcAft>
              <a:buClr>
                <a:schemeClr val="dk1"/>
              </a:buClr>
              <a:buSzPts val="1100"/>
              <a:buFont typeface="Arial"/>
              <a:buNone/>
            </a:pPr>
            <a:r>
              <a:t/>
            </a:r>
            <a:endParaRPr sz="1100">
              <a:latin typeface="Roboto Mono"/>
              <a:ea typeface="Roboto Mono"/>
              <a:cs typeface="Roboto Mono"/>
              <a:sym typeface="Roboto Mono"/>
            </a:endParaRPr>
          </a:p>
          <a:p>
            <a:pPr indent="0" lvl="0" marL="0" rtl="0" algn="l">
              <a:lnSpc>
                <a:spcPct val="90000"/>
              </a:lnSpc>
              <a:spcBef>
                <a:spcPts val="0"/>
              </a:spcBef>
              <a:spcAft>
                <a:spcPts val="0"/>
              </a:spcAft>
              <a:buClr>
                <a:schemeClr val="dk1"/>
              </a:buClr>
              <a:buSzPts val="1100"/>
              <a:buFont typeface="Arial"/>
              <a:buNone/>
            </a:pPr>
            <a:r>
              <a:t/>
            </a:r>
            <a:endParaRPr>
              <a:latin typeface="Roboto Mono"/>
              <a:ea typeface="Roboto Mono"/>
              <a:cs typeface="Roboto Mono"/>
              <a:sym typeface="Roboto Mono"/>
            </a:endParaRPr>
          </a:p>
        </p:txBody>
      </p:sp>
      <p:sp>
        <p:nvSpPr>
          <p:cNvPr id="400" name="Google Shape;400;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01" name="Google Shape;401;p59"/>
          <p:cNvPicPr preferRelativeResize="0"/>
          <p:nvPr/>
        </p:nvPicPr>
        <p:blipFill>
          <a:blip r:embed="rId3">
            <a:alphaModFix/>
          </a:blip>
          <a:stretch>
            <a:fillRect/>
          </a:stretch>
        </p:blipFill>
        <p:spPr>
          <a:xfrm>
            <a:off x="5235100" y="666750"/>
            <a:ext cx="3471132" cy="3461725"/>
          </a:xfrm>
          <a:prstGeom prst="rect">
            <a:avLst/>
          </a:prstGeom>
          <a:noFill/>
          <a:ln>
            <a:noFill/>
          </a:ln>
        </p:spPr>
      </p:pic>
      <p:sp>
        <p:nvSpPr>
          <p:cNvPr id="402" name="Google Shape;402;p59"/>
          <p:cNvSpPr txBox="1"/>
          <p:nvPr>
            <p:ph idx="3" type="title"/>
          </p:nvPr>
        </p:nvSpPr>
        <p:spPr>
          <a:xfrm>
            <a:off x="27250" y="164375"/>
            <a:ext cx="4452300" cy="69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100"/>
              <a:t>Contexte et objectifs</a:t>
            </a:r>
            <a:r>
              <a:rPr lang="en" sz="1100">
                <a:latin typeface="Arial"/>
                <a:ea typeface="Arial"/>
                <a:cs typeface="Arial"/>
                <a:sym typeface="Arial"/>
              </a:rPr>
              <a:t> </a:t>
            </a:r>
            <a:r>
              <a:rPr lang="en" sz="2100"/>
              <a:t>:</a:t>
            </a:r>
            <a:endParaRPr sz="2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0"/>
          <p:cNvSpPr txBox="1"/>
          <p:nvPr>
            <p:ph idx="3" type="title"/>
          </p:nvPr>
        </p:nvSpPr>
        <p:spPr>
          <a:xfrm>
            <a:off x="226525" y="169150"/>
            <a:ext cx="4119000" cy="6573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400"/>
              <a:t>Risques identifiés</a:t>
            </a:r>
            <a:endParaRPr sz="1500"/>
          </a:p>
        </p:txBody>
      </p:sp>
      <p:sp>
        <p:nvSpPr>
          <p:cNvPr id="408" name="Google Shape;408;p60"/>
          <p:cNvSpPr/>
          <p:nvPr/>
        </p:nvSpPr>
        <p:spPr>
          <a:xfrm>
            <a:off x="4918825" y="1792588"/>
            <a:ext cx="548700" cy="20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900">
              <a:solidFill>
                <a:schemeClr val="lt1"/>
              </a:solidFill>
              <a:latin typeface="Roboto Mono"/>
              <a:ea typeface="Roboto Mono"/>
              <a:cs typeface="Roboto Mono"/>
              <a:sym typeface="Roboto Mono"/>
            </a:endParaRPr>
          </a:p>
        </p:txBody>
      </p:sp>
      <p:sp>
        <p:nvSpPr>
          <p:cNvPr id="409" name="Google Shape;409;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0" name="Google Shape;410;p60"/>
          <p:cNvPicPr preferRelativeResize="0"/>
          <p:nvPr/>
        </p:nvPicPr>
        <p:blipFill>
          <a:blip r:embed="rId3">
            <a:alphaModFix/>
          </a:blip>
          <a:stretch>
            <a:fillRect/>
          </a:stretch>
        </p:blipFill>
        <p:spPr>
          <a:xfrm>
            <a:off x="5100775" y="684075"/>
            <a:ext cx="3371675" cy="3362537"/>
          </a:xfrm>
          <a:prstGeom prst="rect">
            <a:avLst/>
          </a:prstGeom>
          <a:noFill/>
          <a:ln>
            <a:noFill/>
          </a:ln>
        </p:spPr>
      </p:pic>
      <p:sp>
        <p:nvSpPr>
          <p:cNvPr id="411" name="Google Shape;411;p60"/>
          <p:cNvSpPr txBox="1"/>
          <p:nvPr>
            <p:ph idx="4294967295" type="body"/>
          </p:nvPr>
        </p:nvSpPr>
        <p:spPr>
          <a:xfrm>
            <a:off x="92075" y="1223388"/>
            <a:ext cx="4521600" cy="22839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Font typeface="Roboto Mono"/>
              <a:buChar char="●"/>
            </a:pPr>
            <a:r>
              <a:rPr lang="en" sz="1400">
                <a:latin typeface="Roboto Mono"/>
                <a:ea typeface="Roboto Mono"/>
                <a:cs typeface="Roboto Mono"/>
                <a:sym typeface="Roboto Mono"/>
              </a:rPr>
              <a:t>Exigences Utilisateurs Mal Définies</a:t>
            </a:r>
            <a:endParaRPr sz="1400">
              <a:latin typeface="Roboto Mono"/>
              <a:ea typeface="Roboto Mono"/>
              <a:cs typeface="Roboto Mono"/>
              <a:sym typeface="Roboto Mono"/>
            </a:endParaRPr>
          </a:p>
          <a:p>
            <a:pPr indent="-317500" lvl="0" marL="457200" rtl="0" algn="l">
              <a:lnSpc>
                <a:spcPct val="150000"/>
              </a:lnSpc>
              <a:spcBef>
                <a:spcPts val="0"/>
              </a:spcBef>
              <a:spcAft>
                <a:spcPts val="0"/>
              </a:spcAft>
              <a:buSzPts val="1400"/>
              <a:buFont typeface="Roboto Mono"/>
              <a:buChar char="●"/>
            </a:pPr>
            <a:r>
              <a:rPr lang="en" sz="1400">
                <a:latin typeface="Roboto Mono"/>
                <a:ea typeface="Roboto Mono"/>
                <a:cs typeface="Roboto Mono"/>
                <a:sym typeface="Roboto Mono"/>
              </a:rPr>
              <a:t>Échec de la Migration</a:t>
            </a:r>
            <a:endParaRPr sz="1400">
              <a:latin typeface="Roboto Mono"/>
              <a:ea typeface="Roboto Mono"/>
              <a:cs typeface="Roboto Mono"/>
              <a:sym typeface="Roboto Mono"/>
            </a:endParaRPr>
          </a:p>
          <a:p>
            <a:pPr indent="-317500" lvl="0" marL="457200" rtl="0" algn="l">
              <a:lnSpc>
                <a:spcPct val="150000"/>
              </a:lnSpc>
              <a:spcBef>
                <a:spcPts val="0"/>
              </a:spcBef>
              <a:spcAft>
                <a:spcPts val="0"/>
              </a:spcAft>
              <a:buSzPts val="1400"/>
              <a:buFont typeface="Roboto Mono"/>
              <a:buChar char="●"/>
            </a:pPr>
            <a:r>
              <a:rPr lang="en" sz="1400">
                <a:latin typeface="Roboto Mono"/>
                <a:ea typeface="Roboto Mono"/>
                <a:cs typeface="Roboto Mono"/>
                <a:sym typeface="Roboto Mono"/>
              </a:rPr>
              <a:t>Sous-Performance de la Solution</a:t>
            </a:r>
            <a:endParaRPr sz="1400">
              <a:latin typeface="Roboto Mono"/>
              <a:ea typeface="Roboto Mono"/>
              <a:cs typeface="Roboto Mono"/>
              <a:sym typeface="Roboto Mono"/>
            </a:endParaRPr>
          </a:p>
          <a:p>
            <a:pPr indent="-317500" lvl="0" marL="457200" rtl="0" algn="l">
              <a:lnSpc>
                <a:spcPct val="150000"/>
              </a:lnSpc>
              <a:spcBef>
                <a:spcPts val="0"/>
              </a:spcBef>
              <a:spcAft>
                <a:spcPts val="0"/>
              </a:spcAft>
              <a:buSzPts val="1400"/>
              <a:buFont typeface="Roboto Mono"/>
              <a:buChar char="●"/>
            </a:pPr>
            <a:r>
              <a:rPr lang="en" sz="1400">
                <a:latin typeface="Roboto Mono"/>
                <a:ea typeface="Roboto Mono"/>
                <a:cs typeface="Roboto Mono"/>
                <a:sym typeface="Roboto Mono"/>
              </a:rPr>
              <a:t>Risque de Cybersécurité</a:t>
            </a:r>
            <a:endParaRPr sz="1400">
              <a:latin typeface="Roboto Mono"/>
              <a:ea typeface="Roboto Mono"/>
              <a:cs typeface="Roboto Mono"/>
              <a:sym typeface="Roboto Mono"/>
            </a:endParaRPr>
          </a:p>
          <a:p>
            <a:pPr indent="-317500" lvl="0" marL="457200" rtl="0" algn="l">
              <a:lnSpc>
                <a:spcPct val="150000"/>
              </a:lnSpc>
              <a:spcBef>
                <a:spcPts val="0"/>
              </a:spcBef>
              <a:spcAft>
                <a:spcPts val="0"/>
              </a:spcAft>
              <a:buSzPts val="1400"/>
              <a:buFont typeface="Roboto Mono"/>
              <a:buChar char="●"/>
            </a:pPr>
            <a:r>
              <a:rPr lang="en" sz="1400">
                <a:latin typeface="Roboto Mono"/>
                <a:ea typeface="Roboto Mono"/>
                <a:cs typeface="Roboto Mono"/>
                <a:sym typeface="Roboto Mono"/>
              </a:rPr>
              <a:t>Non-Adhésion des Utilisateurs</a:t>
            </a:r>
            <a:endParaRPr sz="1400">
              <a:latin typeface="Roboto Mono"/>
              <a:ea typeface="Roboto Mono"/>
              <a:cs typeface="Roboto Mono"/>
              <a:sym typeface="Roboto Mon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1"/>
          <p:cNvSpPr txBox="1"/>
          <p:nvPr>
            <p:ph idx="3" type="title"/>
          </p:nvPr>
        </p:nvSpPr>
        <p:spPr>
          <a:xfrm>
            <a:off x="226525" y="169150"/>
            <a:ext cx="4119000" cy="6573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400"/>
              <a:t>Les Contraintes</a:t>
            </a:r>
            <a:endParaRPr sz="1500"/>
          </a:p>
        </p:txBody>
      </p:sp>
      <p:sp>
        <p:nvSpPr>
          <p:cNvPr id="417" name="Google Shape;417;p61"/>
          <p:cNvSpPr/>
          <p:nvPr/>
        </p:nvSpPr>
        <p:spPr>
          <a:xfrm>
            <a:off x="4918825" y="1792588"/>
            <a:ext cx="548700" cy="20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900">
              <a:solidFill>
                <a:schemeClr val="lt1"/>
              </a:solidFill>
              <a:latin typeface="Roboto Mono"/>
              <a:ea typeface="Roboto Mono"/>
              <a:cs typeface="Roboto Mono"/>
              <a:sym typeface="Roboto Mono"/>
            </a:endParaRPr>
          </a:p>
        </p:txBody>
      </p:sp>
      <p:sp>
        <p:nvSpPr>
          <p:cNvPr id="418" name="Google Shape;418;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9" name="Google Shape;419;p61"/>
          <p:cNvPicPr preferRelativeResize="0"/>
          <p:nvPr/>
        </p:nvPicPr>
        <p:blipFill>
          <a:blip r:embed="rId3">
            <a:alphaModFix/>
          </a:blip>
          <a:stretch>
            <a:fillRect/>
          </a:stretch>
        </p:blipFill>
        <p:spPr>
          <a:xfrm>
            <a:off x="5100775" y="684075"/>
            <a:ext cx="3371675" cy="3362537"/>
          </a:xfrm>
          <a:prstGeom prst="rect">
            <a:avLst/>
          </a:prstGeom>
          <a:noFill/>
          <a:ln>
            <a:noFill/>
          </a:ln>
        </p:spPr>
      </p:pic>
      <p:sp>
        <p:nvSpPr>
          <p:cNvPr id="420" name="Google Shape;420;p61"/>
          <p:cNvSpPr txBox="1"/>
          <p:nvPr>
            <p:ph idx="4294967295" type="body"/>
          </p:nvPr>
        </p:nvSpPr>
        <p:spPr>
          <a:xfrm>
            <a:off x="92075" y="1223388"/>
            <a:ext cx="4521600" cy="2283900"/>
          </a:xfrm>
          <a:prstGeom prst="rect">
            <a:avLst/>
          </a:prstGeom>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Font typeface="Roboto Mono"/>
              <a:buChar char="●"/>
            </a:pPr>
            <a:r>
              <a:rPr lang="en" sz="1400">
                <a:latin typeface="Roboto Mono"/>
                <a:ea typeface="Roboto Mono"/>
                <a:cs typeface="Roboto Mono"/>
                <a:sym typeface="Roboto Mono"/>
              </a:rPr>
              <a:t>Contraintes de Temps</a:t>
            </a:r>
            <a:endParaRPr sz="1400">
              <a:latin typeface="Roboto Mono"/>
              <a:ea typeface="Roboto Mono"/>
              <a:cs typeface="Roboto Mono"/>
              <a:sym typeface="Roboto Mono"/>
            </a:endParaRPr>
          </a:p>
          <a:p>
            <a:pPr indent="-317500" lvl="0" marL="457200" marR="365760" rtl="0" algn="l">
              <a:lnSpc>
                <a:spcPct val="110000"/>
              </a:lnSpc>
              <a:spcBef>
                <a:spcPts val="0"/>
              </a:spcBef>
              <a:spcAft>
                <a:spcPts val="0"/>
              </a:spcAft>
              <a:buSzPts val="1400"/>
              <a:buFont typeface="Roboto Mono"/>
              <a:buChar char="●"/>
            </a:pPr>
            <a:r>
              <a:rPr lang="en" sz="1400">
                <a:latin typeface="Roboto Mono"/>
                <a:ea typeface="Roboto Mono"/>
                <a:cs typeface="Roboto Mono"/>
                <a:sym typeface="Roboto Mono"/>
              </a:rPr>
              <a:t>Contraintes Techniques</a:t>
            </a:r>
            <a:endParaRPr sz="1400">
              <a:latin typeface="Roboto Mono"/>
              <a:ea typeface="Roboto Mono"/>
              <a:cs typeface="Roboto Mono"/>
              <a:sym typeface="Roboto Mono"/>
            </a:endParaRPr>
          </a:p>
          <a:p>
            <a:pPr indent="-317500" lvl="0" marL="457200" marR="365760" rtl="0" algn="l">
              <a:lnSpc>
                <a:spcPct val="110000"/>
              </a:lnSpc>
              <a:spcBef>
                <a:spcPts val="800"/>
              </a:spcBef>
              <a:spcAft>
                <a:spcPts val="0"/>
              </a:spcAft>
              <a:buSzPts val="1400"/>
              <a:buFont typeface="Roboto Mono"/>
              <a:buChar char="●"/>
            </a:pPr>
            <a:r>
              <a:rPr lang="en" sz="1400">
                <a:latin typeface="Roboto Mono"/>
                <a:ea typeface="Roboto Mono"/>
                <a:cs typeface="Roboto Mono"/>
                <a:sym typeface="Roboto Mono"/>
              </a:rPr>
              <a:t>Contraintes Budgétaires</a:t>
            </a:r>
            <a:endParaRPr sz="1400">
              <a:latin typeface="Roboto Mono"/>
              <a:ea typeface="Roboto Mono"/>
              <a:cs typeface="Roboto Mono"/>
              <a:sym typeface="Roboto Mono"/>
            </a:endParaRPr>
          </a:p>
          <a:p>
            <a:pPr indent="-317500" lvl="0" marL="457200" marR="365760" rtl="0" algn="l">
              <a:lnSpc>
                <a:spcPct val="110000"/>
              </a:lnSpc>
              <a:spcBef>
                <a:spcPts val="800"/>
              </a:spcBef>
              <a:spcAft>
                <a:spcPts val="0"/>
              </a:spcAft>
              <a:buSzPts val="1400"/>
              <a:buFont typeface="Roboto Mono"/>
              <a:buChar char="●"/>
            </a:pPr>
            <a:r>
              <a:rPr lang="en" sz="1400">
                <a:latin typeface="Roboto Mono"/>
                <a:ea typeface="Roboto Mono"/>
                <a:cs typeface="Roboto Mono"/>
                <a:sym typeface="Roboto Mono"/>
              </a:rPr>
              <a:t>Contraintes Métiers</a:t>
            </a:r>
            <a:endParaRPr sz="1400">
              <a:latin typeface="Roboto Mono"/>
              <a:ea typeface="Roboto Mono"/>
              <a:cs typeface="Roboto Mono"/>
              <a:sym typeface="Roboto Mono"/>
            </a:endParaRPr>
          </a:p>
          <a:p>
            <a:pPr indent="-317500" lvl="0" marL="457200" marR="365760" rtl="0" algn="l">
              <a:lnSpc>
                <a:spcPct val="110000"/>
              </a:lnSpc>
              <a:spcBef>
                <a:spcPts val="800"/>
              </a:spcBef>
              <a:spcAft>
                <a:spcPts val="800"/>
              </a:spcAft>
              <a:buSzPts val="1400"/>
              <a:buFont typeface="Roboto Mono"/>
              <a:buChar char="●"/>
            </a:pPr>
            <a:r>
              <a:rPr lang="en" sz="1400">
                <a:latin typeface="Roboto Mono"/>
                <a:ea typeface="Roboto Mono"/>
                <a:cs typeface="Roboto Mono"/>
                <a:sym typeface="Roboto Mono"/>
              </a:rPr>
              <a:t>Contraintes Organisationnelles</a:t>
            </a:r>
            <a:endParaRPr sz="1400">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2"/>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WHO WE ARE</a:t>
            </a:r>
            <a:endParaRPr/>
          </a:p>
        </p:txBody>
      </p:sp>
      <p:sp>
        <p:nvSpPr>
          <p:cNvPr id="426" name="Google Shape;426;p62"/>
          <p:cNvSpPr txBox="1"/>
          <p:nvPr>
            <p:ph idx="1" type="body"/>
          </p:nvPr>
        </p:nvSpPr>
        <p:spPr>
          <a:xfrm>
            <a:off x="240975" y="164374"/>
            <a:ext cx="4119000" cy="4648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br>
              <a:rPr b="1" lang="en">
                <a:latin typeface="Roboto Mono"/>
                <a:ea typeface="Roboto Mono"/>
                <a:cs typeface="Roboto Mono"/>
                <a:sym typeface="Roboto Mono"/>
              </a:rPr>
            </a:br>
            <a:endParaRPr b="1" sz="1400">
              <a:latin typeface="Roboto Mono"/>
              <a:ea typeface="Roboto Mono"/>
              <a:cs typeface="Roboto Mono"/>
              <a:sym typeface="Roboto Mono"/>
            </a:endParaRPr>
          </a:p>
          <a:p>
            <a:pPr indent="-304800" lvl="0" marL="457200" rtl="0" algn="l">
              <a:lnSpc>
                <a:spcPct val="150000"/>
              </a:lnSpc>
              <a:spcBef>
                <a:spcPts val="1000"/>
              </a:spcBef>
              <a:spcAft>
                <a:spcPts val="0"/>
              </a:spcAft>
              <a:buSzPts val="1200"/>
              <a:buFont typeface="Roboto Mono"/>
              <a:buChar char="●"/>
            </a:pPr>
            <a:r>
              <a:rPr lang="en">
                <a:latin typeface="Roboto Mono"/>
                <a:ea typeface="Roboto Mono"/>
                <a:cs typeface="Roboto Mono"/>
                <a:sym typeface="Roboto Mono"/>
              </a:rPr>
              <a:t>Gestion de la base de donnée</a:t>
            </a:r>
            <a:endParaRPr>
              <a:latin typeface="Roboto Mono"/>
              <a:ea typeface="Roboto Mono"/>
              <a:cs typeface="Roboto Mono"/>
              <a:sym typeface="Roboto Mono"/>
            </a:endParaRPr>
          </a:p>
          <a:p>
            <a:pPr indent="-304800" lvl="0" marL="457200" rtl="0" algn="l">
              <a:lnSpc>
                <a:spcPct val="150000"/>
              </a:lnSpc>
              <a:spcBef>
                <a:spcPts val="0"/>
              </a:spcBef>
              <a:spcAft>
                <a:spcPts val="0"/>
              </a:spcAft>
              <a:buSzPts val="1200"/>
              <a:buFont typeface="Roboto Mono"/>
              <a:buChar char="●"/>
            </a:pPr>
            <a:r>
              <a:rPr lang="en">
                <a:latin typeface="Roboto Mono"/>
                <a:ea typeface="Roboto Mono"/>
                <a:cs typeface="Roboto Mono"/>
                <a:sym typeface="Roboto Mono"/>
              </a:rPr>
              <a:t>Création de commandes</a:t>
            </a:r>
            <a:endParaRPr>
              <a:latin typeface="Roboto Mono"/>
              <a:ea typeface="Roboto Mono"/>
              <a:cs typeface="Roboto Mono"/>
              <a:sym typeface="Roboto Mono"/>
            </a:endParaRPr>
          </a:p>
          <a:p>
            <a:pPr indent="-304800" lvl="0" marL="457200" rtl="0" algn="l">
              <a:lnSpc>
                <a:spcPct val="150000"/>
              </a:lnSpc>
              <a:spcBef>
                <a:spcPts val="0"/>
              </a:spcBef>
              <a:spcAft>
                <a:spcPts val="0"/>
              </a:spcAft>
              <a:buSzPts val="1200"/>
              <a:buFont typeface="Roboto Mono"/>
              <a:buChar char="●"/>
            </a:pPr>
            <a:r>
              <a:rPr lang="en">
                <a:latin typeface="Roboto Mono"/>
                <a:ea typeface="Roboto Mono"/>
                <a:cs typeface="Roboto Mono"/>
                <a:sym typeface="Roboto Mono"/>
              </a:rPr>
              <a:t>Communication client</a:t>
            </a:r>
            <a:endParaRPr>
              <a:latin typeface="Roboto Mono"/>
              <a:ea typeface="Roboto Mono"/>
              <a:cs typeface="Roboto Mono"/>
              <a:sym typeface="Roboto Mono"/>
            </a:endParaRPr>
          </a:p>
          <a:p>
            <a:pPr indent="-298450" lvl="1" marL="914400" rtl="0" algn="l">
              <a:lnSpc>
                <a:spcPct val="150000"/>
              </a:lnSpc>
              <a:spcBef>
                <a:spcPts val="0"/>
              </a:spcBef>
              <a:spcAft>
                <a:spcPts val="0"/>
              </a:spcAft>
              <a:buSzPts val="1100"/>
              <a:buFont typeface="Roboto Mono"/>
              <a:buChar char="○"/>
            </a:pPr>
            <a:r>
              <a:rPr lang="en">
                <a:latin typeface="Roboto Mono"/>
                <a:ea typeface="Roboto Mono"/>
                <a:cs typeface="Roboto Mono"/>
                <a:sym typeface="Roboto Mono"/>
              </a:rPr>
              <a:t>Mailing Client</a:t>
            </a:r>
            <a:endParaRPr>
              <a:latin typeface="Roboto Mono"/>
              <a:ea typeface="Roboto Mono"/>
              <a:cs typeface="Roboto Mono"/>
              <a:sym typeface="Roboto Mono"/>
            </a:endParaRPr>
          </a:p>
          <a:p>
            <a:pPr indent="-298450" lvl="1" marL="914400" rtl="0" algn="l">
              <a:lnSpc>
                <a:spcPct val="150000"/>
              </a:lnSpc>
              <a:spcBef>
                <a:spcPts val="0"/>
              </a:spcBef>
              <a:spcAft>
                <a:spcPts val="0"/>
              </a:spcAft>
              <a:buSzPts val="1100"/>
              <a:buFont typeface="Roboto Mono"/>
              <a:buChar char="○"/>
            </a:pPr>
            <a:r>
              <a:rPr lang="en">
                <a:latin typeface="Roboto Mono"/>
                <a:ea typeface="Roboto Mono"/>
                <a:cs typeface="Roboto Mono"/>
                <a:sym typeface="Roboto Mono"/>
              </a:rPr>
              <a:t>Newsletter Client</a:t>
            </a:r>
            <a:endParaRPr>
              <a:latin typeface="Roboto Mono"/>
              <a:ea typeface="Roboto Mono"/>
              <a:cs typeface="Roboto Mono"/>
              <a:sym typeface="Roboto Mono"/>
            </a:endParaRPr>
          </a:p>
          <a:p>
            <a:pPr indent="-304800" lvl="0" marL="457200" rtl="0" algn="l">
              <a:lnSpc>
                <a:spcPct val="150000"/>
              </a:lnSpc>
              <a:spcBef>
                <a:spcPts val="0"/>
              </a:spcBef>
              <a:spcAft>
                <a:spcPts val="0"/>
              </a:spcAft>
              <a:buSzPts val="1200"/>
              <a:buFont typeface="Roboto Mono"/>
              <a:buChar char="●"/>
            </a:pPr>
            <a:r>
              <a:rPr lang="en">
                <a:latin typeface="Roboto Mono"/>
                <a:ea typeface="Roboto Mono"/>
                <a:cs typeface="Roboto Mono"/>
                <a:sym typeface="Roboto Mono"/>
              </a:rPr>
              <a:t>Gestion des stocks</a:t>
            </a:r>
            <a:endParaRPr>
              <a:latin typeface="Roboto Mono"/>
              <a:ea typeface="Roboto Mono"/>
              <a:cs typeface="Roboto Mono"/>
              <a:sym typeface="Roboto Mono"/>
            </a:endParaRPr>
          </a:p>
          <a:p>
            <a:pPr indent="-298450" lvl="1" marL="914400" rtl="0" algn="l">
              <a:lnSpc>
                <a:spcPct val="150000"/>
              </a:lnSpc>
              <a:spcBef>
                <a:spcPts val="0"/>
              </a:spcBef>
              <a:spcAft>
                <a:spcPts val="0"/>
              </a:spcAft>
              <a:buSzPts val="1100"/>
              <a:buFont typeface="Roboto Mono"/>
              <a:buChar char="○"/>
            </a:pPr>
            <a:r>
              <a:rPr lang="en">
                <a:latin typeface="Roboto Mono"/>
                <a:ea typeface="Roboto Mono"/>
                <a:cs typeface="Roboto Mono"/>
                <a:sym typeface="Roboto Mono"/>
              </a:rPr>
              <a:t>Maj Inventaire</a:t>
            </a:r>
            <a:endParaRPr>
              <a:latin typeface="Roboto Mono"/>
              <a:ea typeface="Roboto Mono"/>
              <a:cs typeface="Roboto Mono"/>
              <a:sym typeface="Roboto Mono"/>
            </a:endParaRPr>
          </a:p>
          <a:p>
            <a:pPr indent="-304800" lvl="0" marL="457200" rtl="0" algn="l">
              <a:lnSpc>
                <a:spcPct val="150000"/>
              </a:lnSpc>
              <a:spcBef>
                <a:spcPts val="0"/>
              </a:spcBef>
              <a:spcAft>
                <a:spcPts val="0"/>
              </a:spcAft>
              <a:buSzPts val="1200"/>
              <a:buFont typeface="Roboto Mono"/>
              <a:buChar char="●"/>
            </a:pPr>
            <a:r>
              <a:rPr lang="en">
                <a:latin typeface="Roboto Mono"/>
                <a:ea typeface="Roboto Mono"/>
                <a:cs typeface="Roboto Mono"/>
                <a:sym typeface="Roboto Mono"/>
              </a:rPr>
              <a:t>Extraction de statistiques</a:t>
            </a:r>
            <a:endParaRPr>
              <a:latin typeface="Roboto Mono"/>
              <a:ea typeface="Roboto Mono"/>
              <a:cs typeface="Roboto Mono"/>
              <a:sym typeface="Roboto Mono"/>
            </a:endParaRPr>
          </a:p>
          <a:p>
            <a:pPr indent="-298450" lvl="0" marL="457200" rtl="0" algn="l">
              <a:lnSpc>
                <a:spcPct val="150000"/>
              </a:lnSpc>
              <a:spcBef>
                <a:spcPts val="0"/>
              </a:spcBef>
              <a:spcAft>
                <a:spcPts val="0"/>
              </a:spcAft>
              <a:buSzPts val="1100"/>
              <a:buFont typeface="Roboto Mono"/>
              <a:buChar char="●"/>
            </a:pPr>
            <a:r>
              <a:rPr lang="en">
                <a:latin typeface="Roboto Mono"/>
                <a:ea typeface="Roboto Mono"/>
                <a:cs typeface="Roboto Mono"/>
                <a:sym typeface="Roboto Mono"/>
              </a:rPr>
              <a:t>Impression de rapports d’inventaire</a:t>
            </a:r>
            <a:endParaRPr>
              <a:latin typeface="Roboto Mono"/>
              <a:ea typeface="Roboto Mono"/>
              <a:cs typeface="Roboto Mono"/>
              <a:sym typeface="Roboto Mono"/>
            </a:endParaRPr>
          </a:p>
          <a:p>
            <a:pPr indent="0" lvl="0" marL="0" rtl="0" algn="l">
              <a:lnSpc>
                <a:spcPct val="115000"/>
              </a:lnSpc>
              <a:spcBef>
                <a:spcPts val="1200"/>
              </a:spcBef>
              <a:spcAft>
                <a:spcPts val="0"/>
              </a:spcAft>
              <a:buClr>
                <a:schemeClr val="dk1"/>
              </a:buClr>
              <a:buSzPts val="1100"/>
              <a:buFont typeface="Arial"/>
              <a:buNone/>
            </a:pPr>
            <a:r>
              <a:t/>
            </a:r>
            <a:endParaRPr>
              <a:latin typeface="Roboto Mono"/>
              <a:ea typeface="Roboto Mono"/>
              <a:cs typeface="Roboto Mono"/>
              <a:sym typeface="Roboto Mono"/>
            </a:endParaRPr>
          </a:p>
          <a:p>
            <a:pPr indent="0" lvl="0" marL="0" rtl="0" algn="l">
              <a:lnSpc>
                <a:spcPct val="90000"/>
              </a:lnSpc>
              <a:spcBef>
                <a:spcPts val="0"/>
              </a:spcBef>
              <a:spcAft>
                <a:spcPts val="0"/>
              </a:spcAft>
              <a:buClr>
                <a:schemeClr val="dk1"/>
              </a:buClr>
              <a:buSzPts val="1100"/>
              <a:buFont typeface="Arial"/>
              <a:buNone/>
            </a:pPr>
            <a:r>
              <a:t/>
            </a:r>
            <a:endParaRPr sz="1300">
              <a:latin typeface="Roboto Mono"/>
              <a:ea typeface="Roboto Mono"/>
              <a:cs typeface="Roboto Mono"/>
              <a:sym typeface="Roboto Mono"/>
            </a:endParaRPr>
          </a:p>
        </p:txBody>
      </p:sp>
      <p:sp>
        <p:nvSpPr>
          <p:cNvPr id="427" name="Google Shape;427;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8" name="Google Shape;428;p62"/>
          <p:cNvPicPr preferRelativeResize="0"/>
          <p:nvPr/>
        </p:nvPicPr>
        <p:blipFill>
          <a:blip r:embed="rId3">
            <a:alphaModFix/>
          </a:blip>
          <a:stretch>
            <a:fillRect/>
          </a:stretch>
        </p:blipFill>
        <p:spPr>
          <a:xfrm>
            <a:off x="5235100" y="666750"/>
            <a:ext cx="3471132" cy="3461725"/>
          </a:xfrm>
          <a:prstGeom prst="rect">
            <a:avLst/>
          </a:prstGeom>
          <a:noFill/>
          <a:ln>
            <a:noFill/>
          </a:ln>
        </p:spPr>
      </p:pic>
      <p:sp>
        <p:nvSpPr>
          <p:cNvPr id="429" name="Google Shape;429;p62"/>
          <p:cNvSpPr txBox="1"/>
          <p:nvPr>
            <p:ph idx="3" type="title"/>
          </p:nvPr>
        </p:nvSpPr>
        <p:spPr>
          <a:xfrm>
            <a:off x="240975" y="86850"/>
            <a:ext cx="4119000" cy="57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100"/>
              <a:t>Description du besoin</a:t>
            </a:r>
            <a:r>
              <a:rPr lang="en" sz="2100"/>
              <a:t>:</a:t>
            </a:r>
            <a:endParaRPr sz="2100"/>
          </a:p>
        </p:txBody>
      </p:sp>
    </p:spTree>
  </p:cSld>
  <p:clrMapOvr>
    <a:masterClrMapping/>
  </p:clrMapOvr>
</p:sld>
</file>

<file path=ppt/theme/theme1.xml><?xml version="1.0" encoding="utf-8"?>
<a:theme xmlns:a="http://schemas.openxmlformats.org/drawingml/2006/main" xmlns:r="http://schemas.openxmlformats.org/officeDocument/2006/relationships" name="Product / Service Offering Overview #2">
  <a:themeElements>
    <a:clrScheme name="Simple Light">
      <a:dk1>
        <a:srgbClr val="000000"/>
      </a:dk1>
      <a:lt1>
        <a:srgbClr val="E2DFD2"/>
      </a:lt1>
      <a:dk2>
        <a:srgbClr val="FFFCE9"/>
      </a:dk2>
      <a:lt2>
        <a:srgbClr val="C9C3A7"/>
      </a:lt2>
      <a:accent1>
        <a:srgbClr val="FFEDCF"/>
      </a:accent1>
      <a:accent2>
        <a:srgbClr val="595959"/>
      </a:accent2>
      <a:accent3>
        <a:srgbClr val="D56F3E"/>
      </a:accent3>
      <a:accent4>
        <a:srgbClr val="FF7D00"/>
      </a:accent4>
      <a:accent5>
        <a:srgbClr val="78290F"/>
      </a:accent5>
      <a:accent6>
        <a:srgbClr val="D05353"/>
      </a:accent6>
      <a:hlink>
        <a:srgbClr val="DF29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